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797675" cy="9874250"/>
  <p:embeddedFontLst>
    <p:embeddedFont>
      <p:font typeface="Calibri" panose="020F0502020204030204" pitchFamily="34" charset="0"/>
      <p:regular r:id="rId37"/>
      <p:bold r:id="rId38"/>
      <p:italic r:id="rId39"/>
      <p:boldItalic r:id="rId40"/>
    </p:embeddedFont>
    <p:embeddedFont>
      <p:font typeface="Quattrocento Sans"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gJ0VhFNPqsuClw15wzRcc3RCqh6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1F1348-98DE-4C55-8F61-9D99DC4028BF}">
  <a:tblStyle styleId="{8E1F1348-98DE-4C55-8F61-9D99DC4028B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zie Green" userId="6767c03a-fd87-4550-bbbe-b1faff6dfdd6" providerId="ADAL" clId="{CC0C65C9-C7A9-40AE-9B50-D1053AA70DC6}"/>
    <pc:docChg chg="undo custSel modSld">
      <pc:chgData name="Suzie Green" userId="6767c03a-fd87-4550-bbbe-b1faff6dfdd6" providerId="ADAL" clId="{CC0C65C9-C7A9-40AE-9B50-D1053AA70DC6}" dt="2025-08-12T09:21:17.881" v="361" actId="20577"/>
      <pc:docMkLst>
        <pc:docMk/>
      </pc:docMkLst>
      <pc:sldChg chg="modSp mod">
        <pc:chgData name="Suzie Green" userId="6767c03a-fd87-4550-bbbe-b1faff6dfdd6" providerId="ADAL" clId="{CC0C65C9-C7A9-40AE-9B50-D1053AA70DC6}" dt="2025-08-12T09:21:17.881" v="361" actId="20577"/>
        <pc:sldMkLst>
          <pc:docMk/>
          <pc:sldMk cId="0" sldId="289"/>
        </pc:sldMkLst>
        <pc:spChg chg="mod">
          <ac:chgData name="Suzie Green" userId="6767c03a-fd87-4550-bbbe-b1faff6dfdd6" providerId="ADAL" clId="{CC0C65C9-C7A9-40AE-9B50-D1053AA70DC6}" dt="2025-08-12T09:21:17.881" v="361" actId="20577"/>
          <ac:spMkLst>
            <pc:docMk/>
            <pc:sldMk cId="0" sldId="289"/>
            <ac:spMk id="37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46400" cy="4941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9688" y="1"/>
            <a:ext cx="2946400" cy="49418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229327" y="4690823"/>
            <a:ext cx="6270118" cy="4442939"/>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5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L="914400" marR="0" lvl="1" indent="-228600" algn="just" rtl="0">
              <a:lnSpc>
                <a:spcPct val="150000"/>
              </a:lnSpc>
              <a:spcBef>
                <a:spcPts val="120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L="1371600" marR="0" lvl="2" indent="-228600" algn="just" rtl="0">
              <a:lnSpc>
                <a:spcPct val="150000"/>
              </a:lnSpc>
              <a:spcBef>
                <a:spcPts val="120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just" rtl="0">
              <a:lnSpc>
                <a:spcPct val="150000"/>
              </a:lnSpc>
              <a:spcBef>
                <a:spcPts val="120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L="2286000" marR="0" lvl="4" indent="-228600" algn="just" rtl="0">
              <a:lnSpc>
                <a:spcPct val="150000"/>
              </a:lnSpc>
              <a:spcBef>
                <a:spcPts val="120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L="2743200" marR="0" lvl="5" indent="-228600" algn="l" rtl="0">
              <a:lnSpc>
                <a:spcPct val="100000"/>
              </a:lnSpc>
              <a:spcBef>
                <a:spcPts val="120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8486"/>
            <a:ext cx="2946400" cy="4941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9688" y="9378486"/>
            <a:ext cx="2946400" cy="4941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1:notes"/>
          <p:cNvSpPr txBox="1">
            <a:spLocks noGrp="1"/>
          </p:cNvSpPr>
          <p:nvPr>
            <p:ph type="body" idx="1"/>
          </p:nvPr>
        </p:nvSpPr>
        <p:spPr>
          <a:xfrm>
            <a:off x="229327" y="4690823"/>
            <a:ext cx="6270118" cy="444293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1400"/>
              <a:buNone/>
            </a:pPr>
            <a:r>
              <a:rPr lang="en-GB" sz="1500">
                <a:latin typeface="Calibri"/>
                <a:ea typeface="Calibri"/>
                <a:cs typeface="Calibri"/>
                <a:sym typeface="Calibri"/>
              </a:rPr>
              <a:t>Suzie</a:t>
            </a:r>
            <a:endParaRPr/>
          </a:p>
        </p:txBody>
      </p:sp>
      <p:sp>
        <p:nvSpPr>
          <p:cNvPr id="93" name="Google Shape;93;p1:notes"/>
          <p:cNvSpPr txBox="1">
            <a:spLocks noGrp="1"/>
          </p:cNvSpPr>
          <p:nvPr>
            <p:ph type="sldNum" idx="12"/>
          </p:nvPr>
        </p:nvSpPr>
        <p:spPr>
          <a:xfrm>
            <a:off x="3849688" y="9378486"/>
            <a:ext cx="2946400" cy="4941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9:notes"/>
          <p:cNvSpPr txBox="1">
            <a:spLocks noGrp="1"/>
          </p:cNvSpPr>
          <p:nvPr>
            <p:ph type="body" idx="1"/>
          </p:nvPr>
        </p:nvSpPr>
        <p:spPr>
          <a:xfrm>
            <a:off x="229327" y="4690823"/>
            <a:ext cx="6270118" cy="444293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1200"/>
              </a:spcAft>
              <a:buSzPts val="1400"/>
              <a:buNone/>
            </a:pPr>
            <a:endParaRPr/>
          </a:p>
        </p:txBody>
      </p:sp>
      <p:sp>
        <p:nvSpPr>
          <p:cNvPr id="152" name="Google Shape;152;p9: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64246dea81_0_20:notes"/>
          <p:cNvSpPr>
            <a:spLocks noGrp="1" noRot="1" noChangeAspect="1"/>
          </p:cNvSpPr>
          <p:nvPr>
            <p:ph type="sldImg" idx="2"/>
          </p:nvPr>
        </p:nvSpPr>
        <p:spPr>
          <a:xfrm>
            <a:off x="107950" y="739775"/>
            <a:ext cx="6581700" cy="3703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64246dea81_0_20:notes"/>
          <p:cNvSpPr txBox="1">
            <a:spLocks noGrp="1"/>
          </p:cNvSpPr>
          <p:nvPr>
            <p:ph type="body" idx="1"/>
          </p:nvPr>
        </p:nvSpPr>
        <p:spPr>
          <a:xfrm>
            <a:off x="229327" y="4690823"/>
            <a:ext cx="6270000" cy="4443000"/>
          </a:xfrm>
          <a:prstGeom prst="rect">
            <a:avLst/>
          </a:prstGeom>
        </p:spPr>
        <p:txBody>
          <a:bodyPr spcFirstLastPara="1" wrap="square" lIns="91425" tIns="45700" rIns="91425" bIns="45700" anchor="t" anchorCtr="0">
            <a:noAutofit/>
          </a:bodyPr>
          <a:lstStyle/>
          <a:p>
            <a:pPr marL="0" lvl="0" indent="0" algn="just" rtl="0">
              <a:spcBef>
                <a:spcPts val="0"/>
              </a:spcBef>
              <a:spcAft>
                <a:spcPts val="0"/>
              </a:spcAft>
              <a:buNone/>
            </a:pPr>
            <a:endParaRPr/>
          </a:p>
        </p:txBody>
      </p:sp>
      <p:sp>
        <p:nvSpPr>
          <p:cNvPr id="159" name="Google Shape;159;g364246dea81_0_20:notes"/>
          <p:cNvSpPr txBox="1">
            <a:spLocks noGrp="1"/>
          </p:cNvSpPr>
          <p:nvPr>
            <p:ph type="sldNum" idx="12"/>
          </p:nvPr>
        </p:nvSpPr>
        <p:spPr>
          <a:xfrm>
            <a:off x="3849688" y="9378486"/>
            <a:ext cx="2946300" cy="494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0:notes"/>
          <p:cNvSpPr txBox="1">
            <a:spLocks noGrp="1"/>
          </p:cNvSpPr>
          <p:nvPr>
            <p:ph type="body" idx="1"/>
          </p:nvPr>
        </p:nvSpPr>
        <p:spPr>
          <a:xfrm>
            <a:off x="229327" y="4690823"/>
            <a:ext cx="6270118" cy="444293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1200"/>
              </a:spcAft>
              <a:buSzPts val="1400"/>
              <a:buNone/>
            </a:pPr>
            <a:endParaRPr/>
          </a:p>
        </p:txBody>
      </p:sp>
      <p:sp>
        <p:nvSpPr>
          <p:cNvPr id="165" name="Google Shape;165;p10: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txBox="1">
            <a:spLocks noGrp="1"/>
          </p:cNvSpPr>
          <p:nvPr>
            <p:ph type="body" idx="1"/>
          </p:nvPr>
        </p:nvSpPr>
        <p:spPr>
          <a:xfrm>
            <a:off x="229327" y="4690823"/>
            <a:ext cx="6270118" cy="444293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1200"/>
              </a:spcAft>
              <a:buSzPts val="1400"/>
              <a:buNone/>
            </a:pPr>
            <a:endParaRPr/>
          </a:p>
        </p:txBody>
      </p:sp>
      <p:sp>
        <p:nvSpPr>
          <p:cNvPr id="174" name="Google Shape;174;p11: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2:notes"/>
          <p:cNvSpPr txBox="1">
            <a:spLocks noGrp="1"/>
          </p:cNvSpPr>
          <p:nvPr>
            <p:ph type="body" idx="1"/>
          </p:nvPr>
        </p:nvSpPr>
        <p:spPr>
          <a:xfrm>
            <a:off x="229327" y="4690823"/>
            <a:ext cx="6270118" cy="444293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1200"/>
              </a:spcAft>
              <a:buSzPts val="1400"/>
              <a:buNone/>
            </a:pPr>
            <a:endParaRPr/>
          </a:p>
        </p:txBody>
      </p:sp>
      <p:sp>
        <p:nvSpPr>
          <p:cNvPr id="183" name="Google Shape;183;p12: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3:notes"/>
          <p:cNvSpPr txBox="1">
            <a:spLocks noGrp="1"/>
          </p:cNvSpPr>
          <p:nvPr>
            <p:ph type="body" idx="1"/>
          </p:nvPr>
        </p:nvSpPr>
        <p:spPr>
          <a:xfrm>
            <a:off x="229327" y="4690823"/>
            <a:ext cx="6270118" cy="444293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1200"/>
              </a:spcAft>
              <a:buSzPts val="1400"/>
              <a:buNone/>
            </a:pPr>
            <a:endParaRPr/>
          </a:p>
        </p:txBody>
      </p:sp>
      <p:sp>
        <p:nvSpPr>
          <p:cNvPr id="192" name="Google Shape;192;p13: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4:notes"/>
          <p:cNvSpPr txBox="1">
            <a:spLocks noGrp="1"/>
          </p:cNvSpPr>
          <p:nvPr>
            <p:ph type="body" idx="1"/>
          </p:nvPr>
        </p:nvSpPr>
        <p:spPr>
          <a:xfrm>
            <a:off x="229327" y="4690823"/>
            <a:ext cx="6270118" cy="444293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1200"/>
              </a:spcAft>
              <a:buSzPts val="1400"/>
              <a:buNone/>
            </a:pPr>
            <a:endParaRPr/>
          </a:p>
        </p:txBody>
      </p:sp>
      <p:sp>
        <p:nvSpPr>
          <p:cNvPr id="201" name="Google Shape;201;p14: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5:notes"/>
          <p:cNvSpPr txBox="1">
            <a:spLocks noGrp="1"/>
          </p:cNvSpPr>
          <p:nvPr>
            <p:ph type="body" idx="1"/>
          </p:nvPr>
        </p:nvSpPr>
        <p:spPr>
          <a:xfrm>
            <a:off x="229327" y="4690823"/>
            <a:ext cx="6270118" cy="444293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1200"/>
              </a:spcAft>
              <a:buSzPts val="1400"/>
              <a:buNone/>
            </a:pPr>
            <a:endParaRPr/>
          </a:p>
        </p:txBody>
      </p:sp>
      <p:sp>
        <p:nvSpPr>
          <p:cNvPr id="210" name="Google Shape;210;p15: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6:notes"/>
          <p:cNvSpPr txBox="1">
            <a:spLocks noGrp="1"/>
          </p:cNvSpPr>
          <p:nvPr>
            <p:ph type="body" idx="1"/>
          </p:nvPr>
        </p:nvSpPr>
        <p:spPr>
          <a:xfrm>
            <a:off x="229327" y="4690823"/>
            <a:ext cx="6270118" cy="444293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1200"/>
              </a:spcAft>
              <a:buSzPts val="1400"/>
              <a:buNone/>
            </a:pPr>
            <a:endParaRPr/>
          </a:p>
        </p:txBody>
      </p:sp>
      <p:sp>
        <p:nvSpPr>
          <p:cNvPr id="219" name="Google Shape;219;p16: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7:notes"/>
          <p:cNvSpPr txBox="1">
            <a:spLocks noGrp="1"/>
          </p:cNvSpPr>
          <p:nvPr>
            <p:ph type="body" idx="1"/>
          </p:nvPr>
        </p:nvSpPr>
        <p:spPr>
          <a:xfrm>
            <a:off x="229327" y="4690823"/>
            <a:ext cx="6270118" cy="444293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1200"/>
              </a:spcAft>
              <a:buSzPts val="1400"/>
              <a:buNone/>
            </a:pPr>
            <a:endParaRPr/>
          </a:p>
        </p:txBody>
      </p:sp>
      <p:sp>
        <p:nvSpPr>
          <p:cNvPr id="228" name="Google Shape;228;p17: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4246dea81_0_1:notes"/>
          <p:cNvSpPr>
            <a:spLocks noGrp="1" noRot="1" noChangeAspect="1"/>
          </p:cNvSpPr>
          <p:nvPr>
            <p:ph type="sldImg" idx="2"/>
          </p:nvPr>
        </p:nvSpPr>
        <p:spPr>
          <a:xfrm>
            <a:off x="107950" y="739775"/>
            <a:ext cx="6581700" cy="3703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4246dea81_0_1:notes"/>
          <p:cNvSpPr txBox="1">
            <a:spLocks noGrp="1"/>
          </p:cNvSpPr>
          <p:nvPr>
            <p:ph type="body" idx="1"/>
          </p:nvPr>
        </p:nvSpPr>
        <p:spPr>
          <a:xfrm>
            <a:off x="229327" y="4690823"/>
            <a:ext cx="6270000" cy="4443000"/>
          </a:xfrm>
          <a:prstGeom prst="rect">
            <a:avLst/>
          </a:prstGeom>
        </p:spPr>
        <p:txBody>
          <a:bodyPr spcFirstLastPara="1" wrap="square" lIns="91425" tIns="45700" rIns="91425" bIns="45700" anchor="t" anchorCtr="0">
            <a:noAutofit/>
          </a:bodyPr>
          <a:lstStyle/>
          <a:p>
            <a:pPr marL="0" lvl="0" indent="0" algn="just" rtl="0">
              <a:spcBef>
                <a:spcPts val="0"/>
              </a:spcBef>
              <a:spcAft>
                <a:spcPts val="0"/>
              </a:spcAft>
              <a:buNone/>
            </a:pPr>
            <a:endParaRPr/>
          </a:p>
        </p:txBody>
      </p:sp>
      <p:sp>
        <p:nvSpPr>
          <p:cNvPr id="100" name="Google Shape;100;g364246dea81_0_1:notes"/>
          <p:cNvSpPr txBox="1">
            <a:spLocks noGrp="1"/>
          </p:cNvSpPr>
          <p:nvPr>
            <p:ph type="sldNum" idx="12"/>
          </p:nvPr>
        </p:nvSpPr>
        <p:spPr>
          <a:xfrm>
            <a:off x="3849688" y="9378486"/>
            <a:ext cx="2946300" cy="494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8:notes"/>
          <p:cNvSpPr txBox="1">
            <a:spLocks noGrp="1"/>
          </p:cNvSpPr>
          <p:nvPr>
            <p:ph type="body" idx="1"/>
          </p:nvPr>
        </p:nvSpPr>
        <p:spPr>
          <a:xfrm>
            <a:off x="229327" y="4690823"/>
            <a:ext cx="6270118" cy="444293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1200"/>
              </a:spcAft>
              <a:buSzPts val="1400"/>
              <a:buNone/>
            </a:pPr>
            <a:endParaRPr/>
          </a:p>
        </p:txBody>
      </p:sp>
      <p:sp>
        <p:nvSpPr>
          <p:cNvPr id="237" name="Google Shape;237;p18: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9:notes"/>
          <p:cNvSpPr txBox="1">
            <a:spLocks noGrp="1"/>
          </p:cNvSpPr>
          <p:nvPr>
            <p:ph type="body" idx="1"/>
          </p:nvPr>
        </p:nvSpPr>
        <p:spPr>
          <a:xfrm>
            <a:off x="229327" y="4690823"/>
            <a:ext cx="6270118" cy="444293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1200"/>
              </a:spcAft>
              <a:buSzPts val="1400"/>
              <a:buNone/>
            </a:pPr>
            <a:endParaRPr/>
          </a:p>
        </p:txBody>
      </p:sp>
      <p:sp>
        <p:nvSpPr>
          <p:cNvPr id="246" name="Google Shape;246;p19: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0:notes"/>
          <p:cNvSpPr txBox="1">
            <a:spLocks noGrp="1"/>
          </p:cNvSpPr>
          <p:nvPr>
            <p:ph type="body" idx="1"/>
          </p:nvPr>
        </p:nvSpPr>
        <p:spPr>
          <a:xfrm>
            <a:off x="229327" y="4690823"/>
            <a:ext cx="6270118" cy="444293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1200"/>
              </a:spcAft>
              <a:buSzPts val="1400"/>
              <a:buNone/>
            </a:pPr>
            <a:endParaRPr/>
          </a:p>
        </p:txBody>
      </p:sp>
      <p:sp>
        <p:nvSpPr>
          <p:cNvPr id="255" name="Google Shape;255;p20: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64246dea81_0_7:notes"/>
          <p:cNvSpPr>
            <a:spLocks noGrp="1" noRot="1" noChangeAspect="1"/>
          </p:cNvSpPr>
          <p:nvPr>
            <p:ph type="sldImg" idx="2"/>
          </p:nvPr>
        </p:nvSpPr>
        <p:spPr>
          <a:xfrm>
            <a:off x="107950" y="739775"/>
            <a:ext cx="6581700" cy="3703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364246dea81_0_7:notes"/>
          <p:cNvSpPr txBox="1">
            <a:spLocks noGrp="1"/>
          </p:cNvSpPr>
          <p:nvPr>
            <p:ph type="body" idx="1"/>
          </p:nvPr>
        </p:nvSpPr>
        <p:spPr>
          <a:xfrm>
            <a:off x="229327" y="4690823"/>
            <a:ext cx="6270000" cy="4443000"/>
          </a:xfrm>
          <a:prstGeom prst="rect">
            <a:avLst/>
          </a:prstGeom>
        </p:spPr>
        <p:txBody>
          <a:bodyPr spcFirstLastPara="1" wrap="square" lIns="91425" tIns="45700" rIns="91425" bIns="45700" anchor="t" anchorCtr="0">
            <a:noAutofit/>
          </a:bodyPr>
          <a:lstStyle/>
          <a:p>
            <a:pPr marL="0" lvl="0" indent="0" algn="just" rtl="0">
              <a:spcBef>
                <a:spcPts val="0"/>
              </a:spcBef>
              <a:spcAft>
                <a:spcPts val="0"/>
              </a:spcAft>
              <a:buNone/>
            </a:pPr>
            <a:endParaRPr/>
          </a:p>
        </p:txBody>
      </p:sp>
      <p:sp>
        <p:nvSpPr>
          <p:cNvPr id="265" name="Google Shape;265;g364246dea81_0_7:notes"/>
          <p:cNvSpPr txBox="1">
            <a:spLocks noGrp="1"/>
          </p:cNvSpPr>
          <p:nvPr>
            <p:ph type="sldNum" idx="12"/>
          </p:nvPr>
        </p:nvSpPr>
        <p:spPr>
          <a:xfrm>
            <a:off x="3849688" y="9378486"/>
            <a:ext cx="2946300" cy="494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1:notes"/>
          <p:cNvSpPr txBox="1">
            <a:spLocks noGrp="1"/>
          </p:cNvSpPr>
          <p:nvPr>
            <p:ph type="body" idx="1"/>
          </p:nvPr>
        </p:nvSpPr>
        <p:spPr>
          <a:xfrm>
            <a:off x="229327" y="4690823"/>
            <a:ext cx="6270118" cy="444293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1200"/>
              </a:spcAft>
              <a:buSzPts val="1400"/>
              <a:buNone/>
            </a:pPr>
            <a:endParaRPr/>
          </a:p>
        </p:txBody>
      </p:sp>
      <p:sp>
        <p:nvSpPr>
          <p:cNvPr id="271" name="Google Shape;271;p21: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2:notes"/>
          <p:cNvSpPr txBox="1">
            <a:spLocks noGrp="1"/>
          </p:cNvSpPr>
          <p:nvPr>
            <p:ph type="body" idx="1"/>
          </p:nvPr>
        </p:nvSpPr>
        <p:spPr>
          <a:xfrm>
            <a:off x="229327" y="4690823"/>
            <a:ext cx="6270118" cy="444293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1200"/>
              </a:spcAft>
              <a:buSzPts val="1400"/>
              <a:buNone/>
            </a:pPr>
            <a:endParaRPr/>
          </a:p>
        </p:txBody>
      </p:sp>
      <p:sp>
        <p:nvSpPr>
          <p:cNvPr id="280" name="Google Shape;280;p22: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3:notes"/>
          <p:cNvSpPr txBox="1">
            <a:spLocks noGrp="1"/>
          </p:cNvSpPr>
          <p:nvPr>
            <p:ph type="body" idx="1"/>
          </p:nvPr>
        </p:nvSpPr>
        <p:spPr>
          <a:xfrm>
            <a:off x="229327" y="4690823"/>
            <a:ext cx="6270118" cy="444293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1200"/>
              </a:spcAft>
              <a:buSzPts val="1400"/>
              <a:buNone/>
            </a:pPr>
            <a:endParaRPr/>
          </a:p>
        </p:txBody>
      </p:sp>
      <p:sp>
        <p:nvSpPr>
          <p:cNvPr id="294" name="Google Shape;294;p23: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4:notes"/>
          <p:cNvSpPr txBox="1">
            <a:spLocks noGrp="1"/>
          </p:cNvSpPr>
          <p:nvPr>
            <p:ph type="body" idx="1"/>
          </p:nvPr>
        </p:nvSpPr>
        <p:spPr>
          <a:xfrm>
            <a:off x="229327" y="4690823"/>
            <a:ext cx="6270118" cy="444293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1200"/>
              </a:spcAft>
              <a:buSzPts val="1400"/>
              <a:buNone/>
            </a:pPr>
            <a:endParaRPr/>
          </a:p>
        </p:txBody>
      </p:sp>
      <p:sp>
        <p:nvSpPr>
          <p:cNvPr id="307" name="Google Shape;307;p24: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5:notes"/>
          <p:cNvSpPr txBox="1">
            <a:spLocks noGrp="1"/>
          </p:cNvSpPr>
          <p:nvPr>
            <p:ph type="body" idx="1"/>
          </p:nvPr>
        </p:nvSpPr>
        <p:spPr>
          <a:xfrm>
            <a:off x="229327" y="4690823"/>
            <a:ext cx="6270118" cy="444293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1200"/>
              </a:spcAft>
              <a:buSzPts val="1400"/>
              <a:buNone/>
            </a:pPr>
            <a:endParaRPr/>
          </a:p>
        </p:txBody>
      </p:sp>
      <p:sp>
        <p:nvSpPr>
          <p:cNvPr id="316" name="Google Shape;316;p25: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6:notes"/>
          <p:cNvSpPr txBox="1">
            <a:spLocks noGrp="1"/>
          </p:cNvSpPr>
          <p:nvPr>
            <p:ph type="body" idx="1"/>
          </p:nvPr>
        </p:nvSpPr>
        <p:spPr>
          <a:xfrm>
            <a:off x="229327" y="4690823"/>
            <a:ext cx="6270118" cy="444293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1200"/>
              </a:spcAft>
              <a:buSzPts val="1400"/>
              <a:buNone/>
            </a:pPr>
            <a:endParaRPr/>
          </a:p>
        </p:txBody>
      </p:sp>
      <p:sp>
        <p:nvSpPr>
          <p:cNvPr id="324" name="Google Shape;324;p26: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229327" y="4690823"/>
            <a:ext cx="6270118" cy="444293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1200"/>
              </a:spcAft>
              <a:buSzPts val="1400"/>
              <a:buNone/>
            </a:pPr>
            <a:endParaRPr/>
          </a:p>
        </p:txBody>
      </p:sp>
      <p:sp>
        <p:nvSpPr>
          <p:cNvPr id="106" name="Google Shape;106;p2: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64246dea81_0_32:notes"/>
          <p:cNvSpPr txBox="1">
            <a:spLocks noGrp="1"/>
          </p:cNvSpPr>
          <p:nvPr>
            <p:ph type="body" idx="1"/>
          </p:nvPr>
        </p:nvSpPr>
        <p:spPr>
          <a:xfrm>
            <a:off x="229327" y="4690823"/>
            <a:ext cx="6270000" cy="44430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1200"/>
              </a:spcAft>
              <a:buSzPts val="1400"/>
              <a:buNone/>
            </a:pPr>
            <a:endParaRPr/>
          </a:p>
        </p:txBody>
      </p:sp>
      <p:sp>
        <p:nvSpPr>
          <p:cNvPr id="332" name="Google Shape;332;g364246dea81_0_32:notes"/>
          <p:cNvSpPr>
            <a:spLocks noGrp="1" noRot="1" noChangeAspect="1"/>
          </p:cNvSpPr>
          <p:nvPr>
            <p:ph type="sldImg" idx="2"/>
          </p:nvPr>
        </p:nvSpPr>
        <p:spPr>
          <a:xfrm>
            <a:off x="107950" y="739775"/>
            <a:ext cx="6581700" cy="3703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7:notes"/>
          <p:cNvSpPr txBox="1">
            <a:spLocks noGrp="1"/>
          </p:cNvSpPr>
          <p:nvPr>
            <p:ph type="body" idx="1"/>
          </p:nvPr>
        </p:nvSpPr>
        <p:spPr>
          <a:xfrm>
            <a:off x="229327" y="4690823"/>
            <a:ext cx="6270118" cy="444293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1200"/>
              </a:spcAft>
              <a:buSzPts val="1400"/>
              <a:buNone/>
            </a:pPr>
            <a:endParaRPr/>
          </a:p>
        </p:txBody>
      </p:sp>
      <p:sp>
        <p:nvSpPr>
          <p:cNvPr id="339" name="Google Shape;339;p27: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8:notes"/>
          <p:cNvSpPr txBox="1">
            <a:spLocks noGrp="1"/>
          </p:cNvSpPr>
          <p:nvPr>
            <p:ph type="body" idx="1"/>
          </p:nvPr>
        </p:nvSpPr>
        <p:spPr>
          <a:xfrm>
            <a:off x="229327" y="4690823"/>
            <a:ext cx="6270118" cy="444293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1200"/>
              </a:spcAft>
              <a:buSzPts val="1400"/>
              <a:buNone/>
            </a:pPr>
            <a:endParaRPr/>
          </a:p>
        </p:txBody>
      </p:sp>
      <p:sp>
        <p:nvSpPr>
          <p:cNvPr id="348" name="Google Shape;348;p28: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9:notes"/>
          <p:cNvSpPr txBox="1">
            <a:spLocks noGrp="1"/>
          </p:cNvSpPr>
          <p:nvPr>
            <p:ph type="body" idx="1"/>
          </p:nvPr>
        </p:nvSpPr>
        <p:spPr>
          <a:xfrm>
            <a:off x="229327" y="4690823"/>
            <a:ext cx="6270118" cy="444293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1200"/>
              </a:spcAft>
              <a:buSzPts val="1400"/>
              <a:buNone/>
            </a:pPr>
            <a:endParaRPr/>
          </a:p>
        </p:txBody>
      </p:sp>
      <p:sp>
        <p:nvSpPr>
          <p:cNvPr id="357" name="Google Shape;357;p29: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364246dea81_0_14: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364246dea81_0_14:notes"/>
          <p:cNvSpPr txBox="1">
            <a:spLocks noGrp="1"/>
          </p:cNvSpPr>
          <p:nvPr>
            <p:ph type="body" idx="1"/>
          </p:nvPr>
        </p:nvSpPr>
        <p:spPr>
          <a:xfrm>
            <a:off x="229327" y="4690823"/>
            <a:ext cx="6270000" cy="4443000"/>
          </a:xfrm>
          <a:prstGeom prst="rect">
            <a:avLst/>
          </a:prstGeom>
        </p:spPr>
        <p:txBody>
          <a:bodyPr spcFirstLastPara="1" wrap="square" lIns="91425" tIns="45700" rIns="91425" bIns="45700" anchor="t" anchorCtr="0">
            <a:noAutofit/>
          </a:bodyPr>
          <a:lstStyle/>
          <a:p>
            <a:pPr marL="0" lvl="0" indent="0" algn="just" rtl="0">
              <a:spcBef>
                <a:spcPts val="0"/>
              </a:spcBef>
              <a:spcAft>
                <a:spcPts val="0"/>
              </a:spcAft>
              <a:buNone/>
            </a:pPr>
            <a:endParaRPr/>
          </a:p>
        </p:txBody>
      </p:sp>
      <p:sp>
        <p:nvSpPr>
          <p:cNvPr id="368" name="Google Shape;368;g364246dea81_0_14:notes"/>
          <p:cNvSpPr txBox="1">
            <a:spLocks noGrp="1"/>
          </p:cNvSpPr>
          <p:nvPr>
            <p:ph type="sldNum" idx="12"/>
          </p:nvPr>
        </p:nvSpPr>
        <p:spPr>
          <a:xfrm>
            <a:off x="3849688" y="9378486"/>
            <a:ext cx="2946300" cy="494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34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229327" y="4690823"/>
            <a:ext cx="6270118" cy="444293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1200"/>
              </a:spcAft>
              <a:buSzPts val="1400"/>
              <a:buNone/>
            </a:pPr>
            <a:endParaRPr/>
          </a:p>
        </p:txBody>
      </p:sp>
      <p:sp>
        <p:nvSpPr>
          <p:cNvPr id="113" name="Google Shape;113;p3: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229327" y="4690823"/>
            <a:ext cx="6270118" cy="444293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1200"/>
              </a:spcAft>
              <a:buSzPts val="1400"/>
              <a:buNone/>
            </a:pPr>
            <a:endParaRPr/>
          </a:p>
        </p:txBody>
      </p:sp>
      <p:sp>
        <p:nvSpPr>
          <p:cNvPr id="120" name="Google Shape;120;p4: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229327" y="4690823"/>
            <a:ext cx="6270118" cy="444293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1200"/>
              </a:spcAft>
              <a:buSzPts val="1400"/>
              <a:buNone/>
            </a:pPr>
            <a:endParaRPr/>
          </a:p>
        </p:txBody>
      </p:sp>
      <p:sp>
        <p:nvSpPr>
          <p:cNvPr id="126" name="Google Shape;126;p5: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229327" y="4690823"/>
            <a:ext cx="6270118" cy="444293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1200"/>
              </a:spcAft>
              <a:buSzPts val="1400"/>
              <a:buNone/>
            </a:pPr>
            <a:endParaRPr/>
          </a:p>
        </p:txBody>
      </p:sp>
      <p:sp>
        <p:nvSpPr>
          <p:cNvPr id="133" name="Google Shape;133;p6: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txBox="1">
            <a:spLocks noGrp="1"/>
          </p:cNvSpPr>
          <p:nvPr>
            <p:ph type="body" idx="1"/>
          </p:nvPr>
        </p:nvSpPr>
        <p:spPr>
          <a:xfrm>
            <a:off x="229327" y="4690823"/>
            <a:ext cx="6270118" cy="444293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1200"/>
              </a:spcAft>
              <a:buSzPts val="1400"/>
              <a:buNone/>
            </a:pPr>
            <a:endParaRPr/>
          </a:p>
        </p:txBody>
      </p:sp>
      <p:sp>
        <p:nvSpPr>
          <p:cNvPr id="140" name="Google Shape;140;p7: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8:notes"/>
          <p:cNvSpPr txBox="1">
            <a:spLocks noGrp="1"/>
          </p:cNvSpPr>
          <p:nvPr>
            <p:ph type="body" idx="1"/>
          </p:nvPr>
        </p:nvSpPr>
        <p:spPr>
          <a:xfrm>
            <a:off x="229327" y="4690823"/>
            <a:ext cx="6270118" cy="444293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1200"/>
              </a:spcAft>
              <a:buSzPts val="1400"/>
              <a:buNone/>
            </a:pPr>
            <a:endParaRPr/>
          </a:p>
        </p:txBody>
      </p:sp>
      <p:sp>
        <p:nvSpPr>
          <p:cNvPr id="147" name="Google Shape;147;p8: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rotWithShape="1">
          <a:blip r:embed="rId2">
            <a:alphaModFix amt="61000"/>
          </a:blip>
          <a:tile tx="0" ty="0" sx="100000" sy="100000" flip="none" algn="tl"/>
        </a:blipFill>
        <a:effectLst/>
      </p:bgPr>
    </p:bg>
    <p:spTree>
      <p:nvGrpSpPr>
        <p:cNvPr id="1" name="Shape 20"/>
        <p:cNvGrpSpPr/>
        <p:nvPr/>
      </p:nvGrpSpPr>
      <p:grpSpPr>
        <a:xfrm>
          <a:off x="0" y="0"/>
          <a:ext cx="0" cy="0"/>
          <a:chOff x="0" y="0"/>
          <a:chExt cx="0" cy="0"/>
        </a:xfrm>
      </p:grpSpPr>
      <p:sp>
        <p:nvSpPr>
          <p:cNvPr id="21" name="Google Shape;21;p34"/>
          <p:cNvSpPr>
            <a:spLocks noGrp="1"/>
          </p:cNvSpPr>
          <p:nvPr>
            <p:ph type="ctrTitle"/>
          </p:nvPr>
        </p:nvSpPr>
        <p:spPr>
          <a:xfrm>
            <a:off x="2999656" y="1484784"/>
            <a:ext cx="7632848" cy="2115667"/>
          </a:xfrm>
          <a:prstGeom prst="roundRect">
            <a:avLst>
              <a:gd name="adj" fmla="val 16667"/>
            </a:avLst>
          </a:prstGeom>
          <a:solidFill>
            <a:srgbClr val="000066"/>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5400"/>
              <a:buFont typeface="Quattrocento Sans"/>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4"/>
          <p:cNvSpPr txBox="1">
            <a:spLocks noGrp="1"/>
          </p:cNvSpPr>
          <p:nvPr>
            <p:ph type="subTitle" idx="1"/>
          </p:nvPr>
        </p:nvSpPr>
        <p:spPr>
          <a:xfrm>
            <a:off x="3168824" y="3861048"/>
            <a:ext cx="7291536"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720"/>
              </a:spcBef>
              <a:spcAft>
                <a:spcPts val="0"/>
              </a:spcAft>
              <a:buClr>
                <a:srgbClr val="938953"/>
              </a:buClr>
              <a:buSzPts val="3600"/>
              <a:buNone/>
              <a:defRPr sz="3600">
                <a:solidFill>
                  <a:srgbClr val="938953"/>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3" name="Google Shape;23;p34"/>
          <p:cNvSpPr txBox="1">
            <a:spLocks noGrp="1"/>
          </p:cNvSpPr>
          <p:nvPr>
            <p:ph type="dt" idx="10"/>
          </p:nvPr>
        </p:nvSpPr>
        <p:spPr>
          <a:xfrm>
            <a:off x="1679509" y="6356351"/>
            <a:ext cx="177489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26" name="Google Shape;26;p34"/>
          <p:cNvPicPr preferRelativeResize="0"/>
          <p:nvPr/>
        </p:nvPicPr>
        <p:blipFill rotWithShape="1">
          <a:blip r:embed="rId3">
            <a:alphaModFix/>
          </a:blip>
          <a:srcRect/>
          <a:stretch/>
        </p:blipFill>
        <p:spPr>
          <a:xfrm rot="10800000">
            <a:off x="3048000" y="4447711"/>
            <a:ext cx="9144000" cy="240998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43"/>
          <p:cNvSpPr txBox="1">
            <a:spLocks noGrp="1"/>
          </p:cNvSpPr>
          <p:nvPr>
            <p:ph type="title"/>
          </p:nvPr>
        </p:nvSpPr>
        <p:spPr>
          <a:xfrm>
            <a:off x="1679509" y="274638"/>
            <a:ext cx="9902891"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00006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3"/>
          <p:cNvSpPr txBox="1">
            <a:spLocks noGrp="1"/>
          </p:cNvSpPr>
          <p:nvPr>
            <p:ph type="body" idx="1"/>
          </p:nvPr>
        </p:nvSpPr>
        <p:spPr>
          <a:xfrm rot="5400000">
            <a:off x="4367973" y="-1088263"/>
            <a:ext cx="4525963" cy="990289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494429"/>
              </a:buClr>
              <a:buSzPts val="1800"/>
              <a:buChar char="•"/>
              <a:defRPr/>
            </a:lvl1pPr>
            <a:lvl2pPr marL="914400" lvl="1" indent="-342900" algn="l">
              <a:lnSpc>
                <a:spcPct val="100000"/>
              </a:lnSpc>
              <a:spcBef>
                <a:spcPts val="360"/>
              </a:spcBef>
              <a:spcAft>
                <a:spcPts val="0"/>
              </a:spcAft>
              <a:buClr>
                <a:srgbClr val="494429"/>
              </a:buClr>
              <a:buSzPts val="1800"/>
              <a:buChar char="–"/>
              <a:defRPr/>
            </a:lvl2pPr>
            <a:lvl3pPr marL="1371600" lvl="2" indent="-342900" algn="l">
              <a:lnSpc>
                <a:spcPct val="100000"/>
              </a:lnSpc>
              <a:spcBef>
                <a:spcPts val="360"/>
              </a:spcBef>
              <a:spcAft>
                <a:spcPts val="0"/>
              </a:spcAft>
              <a:buClr>
                <a:srgbClr val="494429"/>
              </a:buClr>
              <a:buSzPts val="1800"/>
              <a:buChar char="•"/>
              <a:defRPr/>
            </a:lvl3pPr>
            <a:lvl4pPr marL="1828800" lvl="3" indent="-342900" algn="l">
              <a:lnSpc>
                <a:spcPct val="100000"/>
              </a:lnSpc>
              <a:spcBef>
                <a:spcPts val="360"/>
              </a:spcBef>
              <a:spcAft>
                <a:spcPts val="0"/>
              </a:spcAft>
              <a:buClr>
                <a:srgbClr val="494429"/>
              </a:buClr>
              <a:buSzPts val="1800"/>
              <a:buChar char="–"/>
              <a:defRPr/>
            </a:lvl4pPr>
            <a:lvl5pPr marL="2286000" lvl="4" indent="-342900" algn="l">
              <a:lnSpc>
                <a:spcPct val="100000"/>
              </a:lnSpc>
              <a:spcBef>
                <a:spcPts val="360"/>
              </a:spcBef>
              <a:spcAft>
                <a:spcPts val="0"/>
              </a:spcAft>
              <a:buClr>
                <a:srgbClr val="494429"/>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43"/>
          <p:cNvSpPr txBox="1">
            <a:spLocks noGrp="1"/>
          </p:cNvSpPr>
          <p:nvPr>
            <p:ph type="dt" idx="10"/>
          </p:nvPr>
        </p:nvSpPr>
        <p:spPr>
          <a:xfrm>
            <a:off x="1679509" y="6356351"/>
            <a:ext cx="177489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44"/>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00006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4"/>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494429"/>
              </a:buClr>
              <a:buSzPts val="1800"/>
              <a:buChar char="•"/>
              <a:defRPr/>
            </a:lvl1pPr>
            <a:lvl2pPr marL="914400" lvl="1" indent="-342900" algn="l">
              <a:lnSpc>
                <a:spcPct val="100000"/>
              </a:lnSpc>
              <a:spcBef>
                <a:spcPts val="360"/>
              </a:spcBef>
              <a:spcAft>
                <a:spcPts val="0"/>
              </a:spcAft>
              <a:buClr>
                <a:srgbClr val="494429"/>
              </a:buClr>
              <a:buSzPts val="1800"/>
              <a:buChar char="–"/>
              <a:defRPr/>
            </a:lvl2pPr>
            <a:lvl3pPr marL="1371600" lvl="2" indent="-342900" algn="l">
              <a:lnSpc>
                <a:spcPct val="100000"/>
              </a:lnSpc>
              <a:spcBef>
                <a:spcPts val="360"/>
              </a:spcBef>
              <a:spcAft>
                <a:spcPts val="0"/>
              </a:spcAft>
              <a:buClr>
                <a:srgbClr val="494429"/>
              </a:buClr>
              <a:buSzPts val="1800"/>
              <a:buChar char="•"/>
              <a:defRPr/>
            </a:lvl3pPr>
            <a:lvl4pPr marL="1828800" lvl="3" indent="-342900" algn="l">
              <a:lnSpc>
                <a:spcPct val="100000"/>
              </a:lnSpc>
              <a:spcBef>
                <a:spcPts val="360"/>
              </a:spcBef>
              <a:spcAft>
                <a:spcPts val="0"/>
              </a:spcAft>
              <a:buClr>
                <a:srgbClr val="494429"/>
              </a:buClr>
              <a:buSzPts val="1800"/>
              <a:buChar char="–"/>
              <a:defRPr/>
            </a:lvl4pPr>
            <a:lvl5pPr marL="2286000" lvl="4" indent="-342900" algn="l">
              <a:lnSpc>
                <a:spcPct val="100000"/>
              </a:lnSpc>
              <a:spcBef>
                <a:spcPts val="360"/>
              </a:spcBef>
              <a:spcAft>
                <a:spcPts val="0"/>
              </a:spcAft>
              <a:buClr>
                <a:srgbClr val="494429"/>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7" name="Google Shape;87;p44"/>
          <p:cNvSpPr txBox="1">
            <a:spLocks noGrp="1"/>
          </p:cNvSpPr>
          <p:nvPr>
            <p:ph type="dt" idx="10"/>
          </p:nvPr>
        </p:nvSpPr>
        <p:spPr>
          <a:xfrm>
            <a:off x="1679509" y="6356351"/>
            <a:ext cx="177489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4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7"/>
        <p:cNvGrpSpPr/>
        <p:nvPr/>
      </p:nvGrpSpPr>
      <p:grpSpPr>
        <a:xfrm>
          <a:off x="0" y="0"/>
          <a:ext cx="0" cy="0"/>
          <a:chOff x="0" y="0"/>
          <a:chExt cx="0" cy="0"/>
        </a:xfrm>
      </p:grpSpPr>
      <p:sp>
        <p:nvSpPr>
          <p:cNvPr id="28" name="Google Shape;28;p35"/>
          <p:cNvSpPr txBox="1">
            <a:spLocks noGrp="1"/>
          </p:cNvSpPr>
          <p:nvPr>
            <p:ph type="title"/>
          </p:nvPr>
        </p:nvSpPr>
        <p:spPr>
          <a:xfrm>
            <a:off x="1679509" y="274638"/>
            <a:ext cx="9902891"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000066"/>
              </a:buClr>
              <a:buSzPts val="4400"/>
              <a:buFont typeface="Quattrocento Sans"/>
              <a:buNone/>
              <a:defRPr>
                <a:solidFill>
                  <a:srgbClr val="00006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5"/>
          <p:cNvSpPr txBox="1">
            <a:spLocks noGrp="1"/>
          </p:cNvSpPr>
          <p:nvPr>
            <p:ph type="body" idx="1"/>
          </p:nvPr>
        </p:nvSpPr>
        <p:spPr>
          <a:xfrm>
            <a:off x="1679509" y="1600201"/>
            <a:ext cx="9902891" cy="452596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rgbClr val="494429"/>
              </a:buClr>
              <a:buSzPts val="3200"/>
              <a:buChar char="•"/>
              <a:defRPr>
                <a:solidFill>
                  <a:srgbClr val="494429"/>
                </a:solidFill>
              </a:defRPr>
            </a:lvl1pPr>
            <a:lvl2pPr marL="914400" lvl="1" indent="-406400" algn="l">
              <a:lnSpc>
                <a:spcPct val="100000"/>
              </a:lnSpc>
              <a:spcBef>
                <a:spcPts val="560"/>
              </a:spcBef>
              <a:spcAft>
                <a:spcPts val="0"/>
              </a:spcAft>
              <a:buClr>
                <a:srgbClr val="494429"/>
              </a:buClr>
              <a:buSzPts val="2800"/>
              <a:buChar char="–"/>
              <a:defRPr>
                <a:solidFill>
                  <a:srgbClr val="494429"/>
                </a:solidFill>
              </a:defRPr>
            </a:lvl2pPr>
            <a:lvl3pPr marL="1371600" lvl="2" indent="-381000" algn="l">
              <a:lnSpc>
                <a:spcPct val="100000"/>
              </a:lnSpc>
              <a:spcBef>
                <a:spcPts val="480"/>
              </a:spcBef>
              <a:spcAft>
                <a:spcPts val="0"/>
              </a:spcAft>
              <a:buClr>
                <a:srgbClr val="494429"/>
              </a:buClr>
              <a:buSzPts val="2400"/>
              <a:buChar char="•"/>
              <a:defRPr>
                <a:solidFill>
                  <a:srgbClr val="494429"/>
                </a:solidFill>
              </a:defRPr>
            </a:lvl3pPr>
            <a:lvl4pPr marL="1828800" lvl="3" indent="-355600" algn="l">
              <a:lnSpc>
                <a:spcPct val="100000"/>
              </a:lnSpc>
              <a:spcBef>
                <a:spcPts val="400"/>
              </a:spcBef>
              <a:spcAft>
                <a:spcPts val="0"/>
              </a:spcAft>
              <a:buClr>
                <a:srgbClr val="494429"/>
              </a:buClr>
              <a:buSzPts val="2000"/>
              <a:buChar char="–"/>
              <a:defRPr>
                <a:solidFill>
                  <a:srgbClr val="494429"/>
                </a:solidFill>
              </a:defRPr>
            </a:lvl4pPr>
            <a:lvl5pPr marL="2286000" lvl="4" indent="-355600" algn="l">
              <a:lnSpc>
                <a:spcPct val="100000"/>
              </a:lnSpc>
              <a:spcBef>
                <a:spcPts val="400"/>
              </a:spcBef>
              <a:spcAft>
                <a:spcPts val="0"/>
              </a:spcAft>
              <a:buClr>
                <a:srgbClr val="494429"/>
              </a:buClr>
              <a:buSzPts val="2000"/>
              <a:buChar char="»"/>
              <a:defRPr>
                <a:solidFill>
                  <a:srgbClr val="494429"/>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35"/>
          <p:cNvSpPr txBox="1">
            <a:spLocks noGrp="1"/>
          </p:cNvSpPr>
          <p:nvPr>
            <p:ph type="dt" idx="10"/>
          </p:nvPr>
        </p:nvSpPr>
        <p:spPr>
          <a:xfrm>
            <a:off x="1679509" y="6356351"/>
            <a:ext cx="177489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36"/>
          <p:cNvSpPr txBox="1">
            <a:spLocks noGrp="1"/>
          </p:cNvSpPr>
          <p:nvPr>
            <p:ph type="title"/>
          </p:nvPr>
        </p:nvSpPr>
        <p:spPr>
          <a:xfrm>
            <a:off x="1415480" y="4406901"/>
            <a:ext cx="9910804"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00066"/>
              </a:buClr>
              <a:buSzPts val="4000"/>
              <a:buFont typeface="Quattrocento Sans"/>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6"/>
          <p:cNvSpPr txBox="1">
            <a:spLocks noGrp="1"/>
          </p:cNvSpPr>
          <p:nvPr>
            <p:ph type="body" idx="1"/>
          </p:nvPr>
        </p:nvSpPr>
        <p:spPr>
          <a:xfrm>
            <a:off x="1415480" y="2906713"/>
            <a:ext cx="9910804"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6" name="Google Shape;36;p36"/>
          <p:cNvSpPr txBox="1">
            <a:spLocks noGrp="1"/>
          </p:cNvSpPr>
          <p:nvPr>
            <p:ph type="dt" idx="10"/>
          </p:nvPr>
        </p:nvSpPr>
        <p:spPr>
          <a:xfrm>
            <a:off x="1679509" y="6356351"/>
            <a:ext cx="177489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37"/>
          <p:cNvSpPr txBox="1">
            <a:spLocks noGrp="1"/>
          </p:cNvSpPr>
          <p:nvPr>
            <p:ph type="title"/>
          </p:nvPr>
        </p:nvSpPr>
        <p:spPr>
          <a:xfrm>
            <a:off x="1679509" y="274638"/>
            <a:ext cx="9902891"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00006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7"/>
          <p:cNvSpPr txBox="1">
            <a:spLocks noGrp="1"/>
          </p:cNvSpPr>
          <p:nvPr>
            <p:ph type="body" idx="1"/>
          </p:nvPr>
        </p:nvSpPr>
        <p:spPr>
          <a:xfrm>
            <a:off x="1617710" y="1600201"/>
            <a:ext cx="4910337"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494429"/>
              </a:buClr>
              <a:buSzPts val="2800"/>
              <a:buChar char="•"/>
              <a:defRPr sz="2800"/>
            </a:lvl1pPr>
            <a:lvl2pPr marL="914400" lvl="1" indent="-381000" algn="l">
              <a:lnSpc>
                <a:spcPct val="100000"/>
              </a:lnSpc>
              <a:spcBef>
                <a:spcPts val="480"/>
              </a:spcBef>
              <a:spcAft>
                <a:spcPts val="0"/>
              </a:spcAft>
              <a:buClr>
                <a:srgbClr val="494429"/>
              </a:buClr>
              <a:buSzPts val="2400"/>
              <a:buChar char="–"/>
              <a:defRPr sz="2400"/>
            </a:lvl2pPr>
            <a:lvl3pPr marL="1371600" lvl="2" indent="-355600" algn="l">
              <a:lnSpc>
                <a:spcPct val="100000"/>
              </a:lnSpc>
              <a:spcBef>
                <a:spcPts val="400"/>
              </a:spcBef>
              <a:spcAft>
                <a:spcPts val="0"/>
              </a:spcAft>
              <a:buClr>
                <a:srgbClr val="494429"/>
              </a:buClr>
              <a:buSzPts val="2000"/>
              <a:buChar char="•"/>
              <a:defRPr sz="2000"/>
            </a:lvl3pPr>
            <a:lvl4pPr marL="1828800" lvl="3" indent="-342900" algn="l">
              <a:lnSpc>
                <a:spcPct val="100000"/>
              </a:lnSpc>
              <a:spcBef>
                <a:spcPts val="360"/>
              </a:spcBef>
              <a:spcAft>
                <a:spcPts val="0"/>
              </a:spcAft>
              <a:buClr>
                <a:srgbClr val="494429"/>
              </a:buClr>
              <a:buSzPts val="1800"/>
              <a:buChar char="–"/>
              <a:defRPr sz="1800"/>
            </a:lvl4pPr>
            <a:lvl5pPr marL="2286000" lvl="4" indent="-342900" algn="l">
              <a:lnSpc>
                <a:spcPct val="100000"/>
              </a:lnSpc>
              <a:spcBef>
                <a:spcPts val="360"/>
              </a:spcBef>
              <a:spcAft>
                <a:spcPts val="0"/>
              </a:spcAft>
              <a:buClr>
                <a:srgbClr val="494429"/>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2" name="Google Shape;42;p37"/>
          <p:cNvSpPr txBox="1">
            <a:spLocks noGrp="1"/>
          </p:cNvSpPr>
          <p:nvPr>
            <p:ph type="body" idx="2"/>
          </p:nvPr>
        </p:nvSpPr>
        <p:spPr>
          <a:xfrm>
            <a:off x="6672064" y="1600201"/>
            <a:ext cx="4910336"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494429"/>
              </a:buClr>
              <a:buSzPts val="2800"/>
              <a:buChar char="•"/>
              <a:defRPr sz="2800"/>
            </a:lvl1pPr>
            <a:lvl2pPr marL="914400" lvl="1" indent="-381000" algn="l">
              <a:lnSpc>
                <a:spcPct val="100000"/>
              </a:lnSpc>
              <a:spcBef>
                <a:spcPts val="480"/>
              </a:spcBef>
              <a:spcAft>
                <a:spcPts val="0"/>
              </a:spcAft>
              <a:buClr>
                <a:srgbClr val="494429"/>
              </a:buClr>
              <a:buSzPts val="2400"/>
              <a:buChar char="–"/>
              <a:defRPr sz="2400"/>
            </a:lvl2pPr>
            <a:lvl3pPr marL="1371600" lvl="2" indent="-355600" algn="l">
              <a:lnSpc>
                <a:spcPct val="100000"/>
              </a:lnSpc>
              <a:spcBef>
                <a:spcPts val="400"/>
              </a:spcBef>
              <a:spcAft>
                <a:spcPts val="0"/>
              </a:spcAft>
              <a:buClr>
                <a:srgbClr val="494429"/>
              </a:buClr>
              <a:buSzPts val="2000"/>
              <a:buChar char="•"/>
              <a:defRPr sz="2000"/>
            </a:lvl3pPr>
            <a:lvl4pPr marL="1828800" lvl="3" indent="-342900" algn="l">
              <a:lnSpc>
                <a:spcPct val="100000"/>
              </a:lnSpc>
              <a:spcBef>
                <a:spcPts val="360"/>
              </a:spcBef>
              <a:spcAft>
                <a:spcPts val="0"/>
              </a:spcAft>
              <a:buClr>
                <a:srgbClr val="494429"/>
              </a:buClr>
              <a:buSzPts val="1800"/>
              <a:buChar char="–"/>
              <a:defRPr sz="1800"/>
            </a:lvl4pPr>
            <a:lvl5pPr marL="2286000" lvl="4" indent="-342900" algn="l">
              <a:lnSpc>
                <a:spcPct val="100000"/>
              </a:lnSpc>
              <a:spcBef>
                <a:spcPts val="360"/>
              </a:spcBef>
              <a:spcAft>
                <a:spcPts val="0"/>
              </a:spcAft>
              <a:buClr>
                <a:srgbClr val="494429"/>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3" name="Google Shape;43;p37"/>
          <p:cNvSpPr txBox="1">
            <a:spLocks noGrp="1"/>
          </p:cNvSpPr>
          <p:nvPr>
            <p:ph type="dt" idx="10"/>
          </p:nvPr>
        </p:nvSpPr>
        <p:spPr>
          <a:xfrm>
            <a:off x="1679509" y="6356351"/>
            <a:ext cx="177489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38"/>
          <p:cNvSpPr txBox="1">
            <a:spLocks noGrp="1"/>
          </p:cNvSpPr>
          <p:nvPr>
            <p:ph type="title"/>
          </p:nvPr>
        </p:nvSpPr>
        <p:spPr>
          <a:xfrm>
            <a:off x="1679509" y="274638"/>
            <a:ext cx="9902891"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000066"/>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8"/>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rgbClr val="494429"/>
              </a:buClr>
              <a:buSzPts val="2400"/>
              <a:buNone/>
              <a:defRPr sz="2400" b="1"/>
            </a:lvl1pPr>
            <a:lvl2pPr marL="914400" lvl="1" indent="-228600" algn="l">
              <a:lnSpc>
                <a:spcPct val="100000"/>
              </a:lnSpc>
              <a:spcBef>
                <a:spcPts val="400"/>
              </a:spcBef>
              <a:spcAft>
                <a:spcPts val="0"/>
              </a:spcAft>
              <a:buClr>
                <a:srgbClr val="494429"/>
              </a:buClr>
              <a:buSzPts val="2000"/>
              <a:buNone/>
              <a:defRPr sz="2000" b="1"/>
            </a:lvl2pPr>
            <a:lvl3pPr marL="1371600" lvl="2" indent="-228600" algn="l">
              <a:lnSpc>
                <a:spcPct val="100000"/>
              </a:lnSpc>
              <a:spcBef>
                <a:spcPts val="360"/>
              </a:spcBef>
              <a:spcAft>
                <a:spcPts val="0"/>
              </a:spcAft>
              <a:buClr>
                <a:srgbClr val="494429"/>
              </a:buClr>
              <a:buSzPts val="1800"/>
              <a:buNone/>
              <a:defRPr sz="1800" b="1"/>
            </a:lvl3pPr>
            <a:lvl4pPr marL="1828800" lvl="3" indent="-228600" algn="l">
              <a:lnSpc>
                <a:spcPct val="100000"/>
              </a:lnSpc>
              <a:spcBef>
                <a:spcPts val="320"/>
              </a:spcBef>
              <a:spcAft>
                <a:spcPts val="0"/>
              </a:spcAft>
              <a:buClr>
                <a:srgbClr val="494429"/>
              </a:buClr>
              <a:buSzPts val="1600"/>
              <a:buNone/>
              <a:defRPr sz="1600" b="1"/>
            </a:lvl4pPr>
            <a:lvl5pPr marL="2286000" lvl="4" indent="-228600" algn="l">
              <a:lnSpc>
                <a:spcPct val="100000"/>
              </a:lnSpc>
              <a:spcBef>
                <a:spcPts val="320"/>
              </a:spcBef>
              <a:spcAft>
                <a:spcPts val="0"/>
              </a:spcAft>
              <a:buClr>
                <a:srgbClr val="494429"/>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8"/>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rgbClr val="494429"/>
              </a:buClr>
              <a:buSzPts val="2400"/>
              <a:buChar char="•"/>
              <a:defRPr sz="2400"/>
            </a:lvl1pPr>
            <a:lvl2pPr marL="914400" lvl="1" indent="-355600" algn="l">
              <a:lnSpc>
                <a:spcPct val="100000"/>
              </a:lnSpc>
              <a:spcBef>
                <a:spcPts val="400"/>
              </a:spcBef>
              <a:spcAft>
                <a:spcPts val="0"/>
              </a:spcAft>
              <a:buClr>
                <a:srgbClr val="494429"/>
              </a:buClr>
              <a:buSzPts val="2000"/>
              <a:buChar char="–"/>
              <a:defRPr sz="2000"/>
            </a:lvl2pPr>
            <a:lvl3pPr marL="1371600" lvl="2" indent="-342900" algn="l">
              <a:lnSpc>
                <a:spcPct val="100000"/>
              </a:lnSpc>
              <a:spcBef>
                <a:spcPts val="360"/>
              </a:spcBef>
              <a:spcAft>
                <a:spcPts val="0"/>
              </a:spcAft>
              <a:buClr>
                <a:srgbClr val="494429"/>
              </a:buClr>
              <a:buSzPts val="1800"/>
              <a:buChar char="•"/>
              <a:defRPr sz="1800"/>
            </a:lvl3pPr>
            <a:lvl4pPr marL="1828800" lvl="3" indent="-330200" algn="l">
              <a:lnSpc>
                <a:spcPct val="100000"/>
              </a:lnSpc>
              <a:spcBef>
                <a:spcPts val="320"/>
              </a:spcBef>
              <a:spcAft>
                <a:spcPts val="0"/>
              </a:spcAft>
              <a:buClr>
                <a:srgbClr val="494429"/>
              </a:buClr>
              <a:buSzPts val="1600"/>
              <a:buChar char="–"/>
              <a:defRPr sz="1600"/>
            </a:lvl4pPr>
            <a:lvl5pPr marL="2286000" lvl="4" indent="-330200" algn="l">
              <a:lnSpc>
                <a:spcPct val="100000"/>
              </a:lnSpc>
              <a:spcBef>
                <a:spcPts val="320"/>
              </a:spcBef>
              <a:spcAft>
                <a:spcPts val="0"/>
              </a:spcAft>
              <a:buClr>
                <a:srgbClr val="494429"/>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8"/>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rgbClr val="494429"/>
              </a:buClr>
              <a:buSzPts val="2400"/>
              <a:buNone/>
              <a:defRPr sz="2400" b="1"/>
            </a:lvl1pPr>
            <a:lvl2pPr marL="914400" lvl="1" indent="-228600" algn="l">
              <a:lnSpc>
                <a:spcPct val="100000"/>
              </a:lnSpc>
              <a:spcBef>
                <a:spcPts val="400"/>
              </a:spcBef>
              <a:spcAft>
                <a:spcPts val="0"/>
              </a:spcAft>
              <a:buClr>
                <a:srgbClr val="494429"/>
              </a:buClr>
              <a:buSzPts val="2000"/>
              <a:buNone/>
              <a:defRPr sz="2000" b="1"/>
            </a:lvl2pPr>
            <a:lvl3pPr marL="1371600" lvl="2" indent="-228600" algn="l">
              <a:lnSpc>
                <a:spcPct val="100000"/>
              </a:lnSpc>
              <a:spcBef>
                <a:spcPts val="360"/>
              </a:spcBef>
              <a:spcAft>
                <a:spcPts val="0"/>
              </a:spcAft>
              <a:buClr>
                <a:srgbClr val="494429"/>
              </a:buClr>
              <a:buSzPts val="1800"/>
              <a:buNone/>
              <a:defRPr sz="1800" b="1"/>
            </a:lvl3pPr>
            <a:lvl4pPr marL="1828800" lvl="3" indent="-228600" algn="l">
              <a:lnSpc>
                <a:spcPct val="100000"/>
              </a:lnSpc>
              <a:spcBef>
                <a:spcPts val="320"/>
              </a:spcBef>
              <a:spcAft>
                <a:spcPts val="0"/>
              </a:spcAft>
              <a:buClr>
                <a:srgbClr val="494429"/>
              </a:buClr>
              <a:buSzPts val="1600"/>
              <a:buNone/>
              <a:defRPr sz="1600" b="1"/>
            </a:lvl4pPr>
            <a:lvl5pPr marL="2286000" lvl="4" indent="-228600" algn="l">
              <a:lnSpc>
                <a:spcPct val="100000"/>
              </a:lnSpc>
              <a:spcBef>
                <a:spcPts val="320"/>
              </a:spcBef>
              <a:spcAft>
                <a:spcPts val="0"/>
              </a:spcAft>
              <a:buClr>
                <a:srgbClr val="494429"/>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1" name="Google Shape;51;p38"/>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rgbClr val="494429"/>
              </a:buClr>
              <a:buSzPts val="2400"/>
              <a:buChar char="•"/>
              <a:defRPr sz="2400"/>
            </a:lvl1pPr>
            <a:lvl2pPr marL="914400" lvl="1" indent="-355600" algn="l">
              <a:lnSpc>
                <a:spcPct val="100000"/>
              </a:lnSpc>
              <a:spcBef>
                <a:spcPts val="400"/>
              </a:spcBef>
              <a:spcAft>
                <a:spcPts val="0"/>
              </a:spcAft>
              <a:buClr>
                <a:srgbClr val="494429"/>
              </a:buClr>
              <a:buSzPts val="2000"/>
              <a:buChar char="–"/>
              <a:defRPr sz="2000"/>
            </a:lvl2pPr>
            <a:lvl3pPr marL="1371600" lvl="2" indent="-342900" algn="l">
              <a:lnSpc>
                <a:spcPct val="100000"/>
              </a:lnSpc>
              <a:spcBef>
                <a:spcPts val="360"/>
              </a:spcBef>
              <a:spcAft>
                <a:spcPts val="0"/>
              </a:spcAft>
              <a:buClr>
                <a:srgbClr val="494429"/>
              </a:buClr>
              <a:buSzPts val="1800"/>
              <a:buChar char="•"/>
              <a:defRPr sz="1800"/>
            </a:lvl3pPr>
            <a:lvl4pPr marL="1828800" lvl="3" indent="-330200" algn="l">
              <a:lnSpc>
                <a:spcPct val="100000"/>
              </a:lnSpc>
              <a:spcBef>
                <a:spcPts val="320"/>
              </a:spcBef>
              <a:spcAft>
                <a:spcPts val="0"/>
              </a:spcAft>
              <a:buClr>
                <a:srgbClr val="494429"/>
              </a:buClr>
              <a:buSzPts val="1600"/>
              <a:buChar char="–"/>
              <a:defRPr sz="1600"/>
            </a:lvl4pPr>
            <a:lvl5pPr marL="2286000" lvl="4" indent="-330200" algn="l">
              <a:lnSpc>
                <a:spcPct val="100000"/>
              </a:lnSpc>
              <a:spcBef>
                <a:spcPts val="320"/>
              </a:spcBef>
              <a:spcAft>
                <a:spcPts val="0"/>
              </a:spcAft>
              <a:buClr>
                <a:srgbClr val="494429"/>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2" name="Google Shape;52;p38"/>
          <p:cNvSpPr txBox="1">
            <a:spLocks noGrp="1"/>
          </p:cNvSpPr>
          <p:nvPr>
            <p:ph type="dt" idx="10"/>
          </p:nvPr>
        </p:nvSpPr>
        <p:spPr>
          <a:xfrm>
            <a:off x="1679509" y="6356351"/>
            <a:ext cx="177489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9"/>
          <p:cNvSpPr txBox="1">
            <a:spLocks noGrp="1"/>
          </p:cNvSpPr>
          <p:nvPr>
            <p:ph type="title"/>
          </p:nvPr>
        </p:nvSpPr>
        <p:spPr>
          <a:xfrm>
            <a:off x="1679509" y="274638"/>
            <a:ext cx="9902891"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00006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9"/>
          <p:cNvSpPr txBox="1">
            <a:spLocks noGrp="1"/>
          </p:cNvSpPr>
          <p:nvPr>
            <p:ph type="dt" idx="10"/>
          </p:nvPr>
        </p:nvSpPr>
        <p:spPr>
          <a:xfrm>
            <a:off x="1679509" y="6356351"/>
            <a:ext cx="177489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40"/>
          <p:cNvSpPr txBox="1">
            <a:spLocks noGrp="1"/>
          </p:cNvSpPr>
          <p:nvPr>
            <p:ph type="dt" idx="10"/>
          </p:nvPr>
        </p:nvSpPr>
        <p:spPr>
          <a:xfrm>
            <a:off x="1679509" y="6356351"/>
            <a:ext cx="177489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41"/>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00066"/>
              </a:buClr>
              <a:buSzPts val="2000"/>
              <a:buFont typeface="Quattrocento Sans"/>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1"/>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rgbClr val="494429"/>
              </a:buClr>
              <a:buSzPts val="3200"/>
              <a:buChar char="•"/>
              <a:defRPr sz="3200"/>
            </a:lvl1pPr>
            <a:lvl2pPr marL="914400" lvl="1" indent="-406400" algn="l">
              <a:lnSpc>
                <a:spcPct val="100000"/>
              </a:lnSpc>
              <a:spcBef>
                <a:spcPts val="560"/>
              </a:spcBef>
              <a:spcAft>
                <a:spcPts val="0"/>
              </a:spcAft>
              <a:buClr>
                <a:srgbClr val="494429"/>
              </a:buClr>
              <a:buSzPts val="2800"/>
              <a:buChar char="–"/>
              <a:defRPr sz="2800"/>
            </a:lvl2pPr>
            <a:lvl3pPr marL="1371600" lvl="2" indent="-381000" algn="l">
              <a:lnSpc>
                <a:spcPct val="100000"/>
              </a:lnSpc>
              <a:spcBef>
                <a:spcPts val="480"/>
              </a:spcBef>
              <a:spcAft>
                <a:spcPts val="0"/>
              </a:spcAft>
              <a:buClr>
                <a:srgbClr val="494429"/>
              </a:buClr>
              <a:buSzPts val="2400"/>
              <a:buChar char="•"/>
              <a:defRPr sz="2400"/>
            </a:lvl3pPr>
            <a:lvl4pPr marL="1828800" lvl="3" indent="-355600" algn="l">
              <a:lnSpc>
                <a:spcPct val="100000"/>
              </a:lnSpc>
              <a:spcBef>
                <a:spcPts val="400"/>
              </a:spcBef>
              <a:spcAft>
                <a:spcPts val="0"/>
              </a:spcAft>
              <a:buClr>
                <a:srgbClr val="494429"/>
              </a:buClr>
              <a:buSzPts val="2000"/>
              <a:buChar char="–"/>
              <a:defRPr sz="2000"/>
            </a:lvl4pPr>
            <a:lvl5pPr marL="2286000" lvl="4" indent="-355600" algn="l">
              <a:lnSpc>
                <a:spcPct val="100000"/>
              </a:lnSpc>
              <a:spcBef>
                <a:spcPts val="400"/>
              </a:spcBef>
              <a:spcAft>
                <a:spcPts val="0"/>
              </a:spcAft>
              <a:buClr>
                <a:srgbClr val="494429"/>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7" name="Google Shape;67;p41"/>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rgbClr val="494429"/>
              </a:buClr>
              <a:buSzPts val="1400"/>
              <a:buNone/>
              <a:defRPr sz="1400"/>
            </a:lvl1pPr>
            <a:lvl2pPr marL="914400" lvl="1" indent="-228600" algn="l">
              <a:lnSpc>
                <a:spcPct val="100000"/>
              </a:lnSpc>
              <a:spcBef>
                <a:spcPts val="240"/>
              </a:spcBef>
              <a:spcAft>
                <a:spcPts val="0"/>
              </a:spcAft>
              <a:buClr>
                <a:srgbClr val="494429"/>
              </a:buClr>
              <a:buSzPts val="1200"/>
              <a:buNone/>
              <a:defRPr sz="1200"/>
            </a:lvl2pPr>
            <a:lvl3pPr marL="1371600" lvl="2" indent="-228600" algn="l">
              <a:lnSpc>
                <a:spcPct val="100000"/>
              </a:lnSpc>
              <a:spcBef>
                <a:spcPts val="200"/>
              </a:spcBef>
              <a:spcAft>
                <a:spcPts val="0"/>
              </a:spcAft>
              <a:buClr>
                <a:srgbClr val="494429"/>
              </a:buClr>
              <a:buSzPts val="1000"/>
              <a:buNone/>
              <a:defRPr sz="1000"/>
            </a:lvl3pPr>
            <a:lvl4pPr marL="1828800" lvl="3" indent="-228600" algn="l">
              <a:lnSpc>
                <a:spcPct val="100000"/>
              </a:lnSpc>
              <a:spcBef>
                <a:spcPts val="180"/>
              </a:spcBef>
              <a:spcAft>
                <a:spcPts val="0"/>
              </a:spcAft>
              <a:buClr>
                <a:srgbClr val="494429"/>
              </a:buClr>
              <a:buSzPts val="900"/>
              <a:buNone/>
              <a:defRPr sz="900"/>
            </a:lvl4pPr>
            <a:lvl5pPr marL="2286000" lvl="4" indent="-228600" algn="l">
              <a:lnSpc>
                <a:spcPct val="100000"/>
              </a:lnSpc>
              <a:spcBef>
                <a:spcPts val="180"/>
              </a:spcBef>
              <a:spcAft>
                <a:spcPts val="0"/>
              </a:spcAft>
              <a:buClr>
                <a:srgbClr val="494429"/>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8" name="Google Shape;68;p41"/>
          <p:cNvSpPr txBox="1">
            <a:spLocks noGrp="1"/>
          </p:cNvSpPr>
          <p:nvPr>
            <p:ph type="dt" idx="10"/>
          </p:nvPr>
        </p:nvSpPr>
        <p:spPr>
          <a:xfrm>
            <a:off x="1679509" y="6356351"/>
            <a:ext cx="177489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42"/>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00066"/>
              </a:buClr>
              <a:buSzPts val="2000"/>
              <a:buFont typeface="Quattrocento Sans"/>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2"/>
          <p:cNvSpPr>
            <a:spLocks noGrp="1"/>
          </p:cNvSpPr>
          <p:nvPr>
            <p:ph type="pic" idx="2"/>
          </p:nvPr>
        </p:nvSpPr>
        <p:spPr>
          <a:xfrm>
            <a:off x="2389717" y="612775"/>
            <a:ext cx="7315200" cy="4114800"/>
          </a:xfrm>
          <a:prstGeom prst="rect">
            <a:avLst/>
          </a:prstGeom>
          <a:noFill/>
          <a:ln>
            <a:noFill/>
          </a:ln>
        </p:spPr>
      </p:sp>
      <p:sp>
        <p:nvSpPr>
          <p:cNvPr id="74" name="Google Shape;74;p42"/>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rgbClr val="494429"/>
              </a:buClr>
              <a:buSzPts val="1400"/>
              <a:buNone/>
              <a:defRPr sz="1400"/>
            </a:lvl1pPr>
            <a:lvl2pPr marL="914400" lvl="1" indent="-228600" algn="l">
              <a:lnSpc>
                <a:spcPct val="100000"/>
              </a:lnSpc>
              <a:spcBef>
                <a:spcPts val="240"/>
              </a:spcBef>
              <a:spcAft>
                <a:spcPts val="0"/>
              </a:spcAft>
              <a:buClr>
                <a:srgbClr val="494429"/>
              </a:buClr>
              <a:buSzPts val="1200"/>
              <a:buNone/>
              <a:defRPr sz="1200"/>
            </a:lvl2pPr>
            <a:lvl3pPr marL="1371600" lvl="2" indent="-228600" algn="l">
              <a:lnSpc>
                <a:spcPct val="100000"/>
              </a:lnSpc>
              <a:spcBef>
                <a:spcPts val="200"/>
              </a:spcBef>
              <a:spcAft>
                <a:spcPts val="0"/>
              </a:spcAft>
              <a:buClr>
                <a:srgbClr val="494429"/>
              </a:buClr>
              <a:buSzPts val="1000"/>
              <a:buNone/>
              <a:defRPr sz="1000"/>
            </a:lvl3pPr>
            <a:lvl4pPr marL="1828800" lvl="3" indent="-228600" algn="l">
              <a:lnSpc>
                <a:spcPct val="100000"/>
              </a:lnSpc>
              <a:spcBef>
                <a:spcPts val="180"/>
              </a:spcBef>
              <a:spcAft>
                <a:spcPts val="0"/>
              </a:spcAft>
              <a:buClr>
                <a:srgbClr val="494429"/>
              </a:buClr>
              <a:buSzPts val="900"/>
              <a:buNone/>
              <a:defRPr sz="900"/>
            </a:lvl4pPr>
            <a:lvl5pPr marL="2286000" lvl="4" indent="-228600" algn="l">
              <a:lnSpc>
                <a:spcPct val="100000"/>
              </a:lnSpc>
              <a:spcBef>
                <a:spcPts val="180"/>
              </a:spcBef>
              <a:spcAft>
                <a:spcPts val="0"/>
              </a:spcAft>
              <a:buClr>
                <a:srgbClr val="494429"/>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5" name="Google Shape;75;p42"/>
          <p:cNvSpPr txBox="1">
            <a:spLocks noGrp="1"/>
          </p:cNvSpPr>
          <p:nvPr>
            <p:ph type="dt" idx="10"/>
          </p:nvPr>
        </p:nvSpPr>
        <p:spPr>
          <a:xfrm>
            <a:off x="1679509" y="6356351"/>
            <a:ext cx="177489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3"/>
          <p:cNvPicPr preferRelativeResize="0"/>
          <p:nvPr/>
        </p:nvPicPr>
        <p:blipFill rotWithShape="1">
          <a:blip r:embed="rId13">
            <a:alphaModFix/>
          </a:blip>
          <a:srcRect/>
          <a:stretch/>
        </p:blipFill>
        <p:spPr>
          <a:xfrm>
            <a:off x="48344" y="0"/>
            <a:ext cx="9144000" cy="2409986"/>
          </a:xfrm>
          <a:prstGeom prst="rect">
            <a:avLst/>
          </a:prstGeom>
          <a:noFill/>
          <a:ln>
            <a:noFill/>
          </a:ln>
        </p:spPr>
      </p:pic>
      <p:sp>
        <p:nvSpPr>
          <p:cNvPr id="11" name="Google Shape;11;p33"/>
          <p:cNvSpPr txBox="1">
            <a:spLocks noGrp="1"/>
          </p:cNvSpPr>
          <p:nvPr>
            <p:ph type="title"/>
          </p:nvPr>
        </p:nvSpPr>
        <p:spPr>
          <a:xfrm>
            <a:off x="1679509" y="274638"/>
            <a:ext cx="9902891"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000066"/>
              </a:buClr>
              <a:buSzPts val="4400"/>
              <a:buFont typeface="Quattrocento Sans"/>
              <a:buNone/>
              <a:defRPr sz="4400" b="0" i="0" u="none" strike="noStrike" cap="none">
                <a:solidFill>
                  <a:srgbClr val="000066"/>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33"/>
          <p:cNvSpPr txBox="1">
            <a:spLocks noGrp="1"/>
          </p:cNvSpPr>
          <p:nvPr>
            <p:ph type="body" idx="1"/>
          </p:nvPr>
        </p:nvSpPr>
        <p:spPr>
          <a:xfrm>
            <a:off x="1679509" y="1600201"/>
            <a:ext cx="9902891"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rgbClr val="494429"/>
              </a:buClr>
              <a:buSzPts val="3200"/>
              <a:buFont typeface="Arial"/>
              <a:buChar char="•"/>
              <a:defRPr sz="3200" b="0" i="0" u="none" strike="noStrike" cap="none">
                <a:solidFill>
                  <a:srgbClr val="494429"/>
                </a:solidFill>
                <a:latin typeface="Quattrocento Sans"/>
                <a:ea typeface="Quattrocento Sans"/>
                <a:cs typeface="Quattrocento Sans"/>
                <a:sym typeface="Quattrocento Sans"/>
              </a:defRPr>
            </a:lvl1pPr>
            <a:lvl2pPr marL="914400" marR="0" lvl="1" indent="-406400" algn="l" rtl="0">
              <a:lnSpc>
                <a:spcPct val="100000"/>
              </a:lnSpc>
              <a:spcBef>
                <a:spcPts val="560"/>
              </a:spcBef>
              <a:spcAft>
                <a:spcPts val="0"/>
              </a:spcAft>
              <a:buClr>
                <a:srgbClr val="494429"/>
              </a:buClr>
              <a:buSzPts val="2800"/>
              <a:buFont typeface="Arial"/>
              <a:buChar char="–"/>
              <a:defRPr sz="2800" b="0" i="0" u="none" strike="noStrike" cap="none">
                <a:solidFill>
                  <a:srgbClr val="494429"/>
                </a:solidFill>
                <a:latin typeface="Quattrocento Sans"/>
                <a:ea typeface="Quattrocento Sans"/>
                <a:cs typeface="Quattrocento Sans"/>
                <a:sym typeface="Quattrocento Sans"/>
              </a:defRPr>
            </a:lvl2pPr>
            <a:lvl3pPr marL="1371600" marR="0" lvl="2" indent="-381000" algn="l" rtl="0">
              <a:lnSpc>
                <a:spcPct val="100000"/>
              </a:lnSpc>
              <a:spcBef>
                <a:spcPts val="480"/>
              </a:spcBef>
              <a:spcAft>
                <a:spcPts val="0"/>
              </a:spcAft>
              <a:buClr>
                <a:srgbClr val="494429"/>
              </a:buClr>
              <a:buSzPts val="2400"/>
              <a:buFont typeface="Arial"/>
              <a:buChar char="•"/>
              <a:defRPr sz="2400" b="0" i="0" u="none" strike="noStrike" cap="none">
                <a:solidFill>
                  <a:srgbClr val="494429"/>
                </a:solidFill>
                <a:latin typeface="Quattrocento Sans"/>
                <a:ea typeface="Quattrocento Sans"/>
                <a:cs typeface="Quattrocento Sans"/>
                <a:sym typeface="Quattrocento Sans"/>
              </a:defRPr>
            </a:lvl3pPr>
            <a:lvl4pPr marL="1828800" marR="0" lvl="3" indent="-355600" algn="l" rtl="0">
              <a:lnSpc>
                <a:spcPct val="100000"/>
              </a:lnSpc>
              <a:spcBef>
                <a:spcPts val="400"/>
              </a:spcBef>
              <a:spcAft>
                <a:spcPts val="0"/>
              </a:spcAft>
              <a:buClr>
                <a:srgbClr val="494429"/>
              </a:buClr>
              <a:buSzPts val="2000"/>
              <a:buFont typeface="Arial"/>
              <a:buChar char="–"/>
              <a:defRPr sz="2000" b="0" i="0" u="none" strike="noStrike" cap="none">
                <a:solidFill>
                  <a:srgbClr val="494429"/>
                </a:solidFill>
                <a:latin typeface="Quattrocento Sans"/>
                <a:ea typeface="Quattrocento Sans"/>
                <a:cs typeface="Quattrocento Sans"/>
                <a:sym typeface="Quattrocento Sans"/>
              </a:defRPr>
            </a:lvl4pPr>
            <a:lvl5pPr marL="2286000" marR="0" lvl="4" indent="-355600" algn="l" rtl="0">
              <a:lnSpc>
                <a:spcPct val="100000"/>
              </a:lnSpc>
              <a:spcBef>
                <a:spcPts val="400"/>
              </a:spcBef>
              <a:spcAft>
                <a:spcPts val="0"/>
              </a:spcAft>
              <a:buClr>
                <a:srgbClr val="494429"/>
              </a:buClr>
              <a:buSzPts val="2000"/>
              <a:buFont typeface="Arial"/>
              <a:buChar char="»"/>
              <a:defRPr sz="2000" b="0" i="0" u="none" strike="noStrike" cap="none">
                <a:solidFill>
                  <a:srgbClr val="494429"/>
                </a:solidFill>
                <a:latin typeface="Quattrocento Sans"/>
                <a:ea typeface="Quattrocento Sans"/>
                <a:cs typeface="Quattrocento Sans"/>
                <a:sym typeface="Quattrocento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dt" idx="10"/>
          </p:nvPr>
        </p:nvSpPr>
        <p:spPr>
          <a:xfrm>
            <a:off x="1679509" y="6356351"/>
            <a:ext cx="177489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3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6" name="Google Shape;16;p33"/>
          <p:cNvSpPr/>
          <p:nvPr/>
        </p:nvSpPr>
        <p:spPr>
          <a:xfrm>
            <a:off x="0" y="0"/>
            <a:ext cx="1391477" cy="6858000"/>
          </a:xfrm>
          <a:prstGeom prst="rect">
            <a:avLst/>
          </a:prstGeom>
          <a:solidFill>
            <a:srgbClr val="0000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 name="Google Shape;17;p33"/>
          <p:cNvPicPr preferRelativeResize="0"/>
          <p:nvPr/>
        </p:nvPicPr>
        <p:blipFill rotWithShape="1">
          <a:blip r:embed="rId14">
            <a:alphaModFix/>
          </a:blip>
          <a:srcRect/>
          <a:stretch/>
        </p:blipFill>
        <p:spPr>
          <a:xfrm>
            <a:off x="-19147" y="132472"/>
            <a:ext cx="1410624" cy="1424320"/>
          </a:xfrm>
          <a:prstGeom prst="rect">
            <a:avLst/>
          </a:prstGeom>
          <a:noFill/>
          <a:ln>
            <a:noFill/>
          </a:ln>
        </p:spPr>
      </p:pic>
      <p:pic>
        <p:nvPicPr>
          <p:cNvPr id="18" name="Google Shape;18;p33"/>
          <p:cNvPicPr preferRelativeResize="0"/>
          <p:nvPr/>
        </p:nvPicPr>
        <p:blipFill rotWithShape="1">
          <a:blip r:embed="rId15">
            <a:alphaModFix/>
          </a:blip>
          <a:srcRect/>
          <a:stretch/>
        </p:blipFill>
        <p:spPr>
          <a:xfrm>
            <a:off x="290321" y="5785890"/>
            <a:ext cx="867826" cy="1013621"/>
          </a:xfrm>
          <a:prstGeom prst="rect">
            <a:avLst/>
          </a:prstGeom>
          <a:noFill/>
          <a:ln>
            <a:noFill/>
          </a:ln>
        </p:spPr>
      </p:pic>
      <p:pic>
        <p:nvPicPr>
          <p:cNvPr id="19" name="Google Shape;19;p33" descr="Image result for world class schools logo"/>
          <p:cNvPicPr preferRelativeResize="0"/>
          <p:nvPr/>
        </p:nvPicPr>
        <p:blipFill rotWithShape="1">
          <a:blip r:embed="rId16">
            <a:alphaModFix/>
          </a:blip>
          <a:srcRect l="39765"/>
          <a:stretch/>
        </p:blipFill>
        <p:spPr>
          <a:xfrm>
            <a:off x="10560496" y="116459"/>
            <a:ext cx="1527083" cy="79226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qa.org.uk/subjects/projects/level-three/projects-7993/specificatio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
          <p:cNvSpPr>
            <a:spLocks noGrp="1"/>
          </p:cNvSpPr>
          <p:nvPr>
            <p:ph type="ctrTitle"/>
          </p:nvPr>
        </p:nvSpPr>
        <p:spPr>
          <a:xfrm>
            <a:off x="2891650" y="908726"/>
            <a:ext cx="7632900" cy="2304300"/>
          </a:xfrm>
          <a:prstGeom prst="roundRect">
            <a:avLst>
              <a:gd name="adj" fmla="val 16667"/>
            </a:avLst>
          </a:prstGeom>
          <a:solidFill>
            <a:srgbClr val="000066"/>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lt1"/>
              </a:buClr>
              <a:buSzPct val="100000"/>
              <a:buFont typeface="Quattrocento Sans"/>
              <a:buNone/>
            </a:pPr>
            <a:r>
              <a:rPr lang="en-GB"/>
              <a:t>EPQ preparation</a:t>
            </a:r>
            <a:br>
              <a:rPr lang="en-GB"/>
            </a:br>
            <a:r>
              <a:rPr lang="en-GB"/>
              <a:t>Please complete before your first lesson.</a:t>
            </a:r>
            <a:endParaRPr/>
          </a:p>
        </p:txBody>
      </p:sp>
      <p:sp>
        <p:nvSpPr>
          <p:cNvPr id="96" name="Google Shape;96;p1"/>
          <p:cNvSpPr txBox="1">
            <a:spLocks noGrp="1"/>
          </p:cNvSpPr>
          <p:nvPr>
            <p:ph type="subTitle" idx="1"/>
          </p:nvPr>
        </p:nvSpPr>
        <p:spPr>
          <a:xfrm>
            <a:off x="3143672" y="3353898"/>
            <a:ext cx="7128792" cy="2808312"/>
          </a:xfrm>
          <a:prstGeom prst="rect">
            <a:avLst/>
          </a:prstGeom>
          <a:noFill/>
          <a:ln>
            <a:noFill/>
          </a:ln>
        </p:spPr>
        <p:txBody>
          <a:bodyPr spcFirstLastPara="1" wrap="square" lIns="91425" tIns="45700" rIns="91425" bIns="45700" anchor="t" anchorCtr="0">
            <a:normAutofit fontScale="85000" lnSpcReduction="20000"/>
          </a:bodyPr>
          <a:lstStyle/>
          <a:p>
            <a:pPr marL="0" lvl="0" indent="0" algn="ctr" rtl="0">
              <a:lnSpc>
                <a:spcPct val="100000"/>
              </a:lnSpc>
              <a:spcBef>
                <a:spcPts val="0"/>
              </a:spcBef>
              <a:spcAft>
                <a:spcPts val="0"/>
              </a:spcAft>
              <a:buClr>
                <a:srgbClr val="494429"/>
              </a:buClr>
              <a:buSzPct val="100000"/>
              <a:buNone/>
            </a:pPr>
            <a:r>
              <a:rPr lang="en-GB">
                <a:solidFill>
                  <a:srgbClr val="494429"/>
                </a:solidFill>
              </a:rPr>
              <a:t>Welcome to EPQ. You are going to love this course. Have a read about it on the AQA website: </a:t>
            </a:r>
            <a:r>
              <a:rPr lang="en-GB" u="sng">
                <a:solidFill>
                  <a:schemeClr val="hlink"/>
                </a:solidFill>
                <a:hlinkClick r:id="rId3"/>
              </a:rPr>
              <a:t>https://www.aqa.org.uk/subjects/projects/level-three/projects-7993/specification</a:t>
            </a:r>
            <a:r>
              <a:rPr lang="en-GB">
                <a:solidFill>
                  <a:srgbClr val="494429"/>
                </a:solidFill>
              </a:rPr>
              <a:t> </a:t>
            </a:r>
            <a:endParaRPr/>
          </a:p>
          <a:p>
            <a:pPr marL="0" lvl="0" indent="0" algn="ctr" rtl="0">
              <a:lnSpc>
                <a:spcPct val="100000"/>
              </a:lnSpc>
              <a:spcBef>
                <a:spcPts val="720"/>
              </a:spcBef>
              <a:spcAft>
                <a:spcPts val="0"/>
              </a:spcAft>
              <a:buClr>
                <a:srgbClr val="938953"/>
              </a:buClr>
              <a:buSzPct val="100000"/>
              <a:buNone/>
            </a:pPr>
            <a:endParaRPr>
              <a:solidFill>
                <a:srgbClr val="494429"/>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9"/>
          <p:cNvPicPr preferRelativeResize="0"/>
          <p:nvPr/>
        </p:nvPicPr>
        <p:blipFill rotWithShape="1">
          <a:blip r:embed="rId3">
            <a:alphaModFix/>
          </a:blip>
          <a:srcRect l="27282" t="10415" r="27174" b="19405"/>
          <a:stretch/>
        </p:blipFill>
        <p:spPr>
          <a:xfrm>
            <a:off x="2226366" y="337241"/>
            <a:ext cx="6559826" cy="5683096"/>
          </a:xfrm>
          <a:prstGeom prst="rect">
            <a:avLst/>
          </a:prstGeom>
          <a:noFill/>
          <a:ln>
            <a:noFill/>
          </a:ln>
        </p:spPr>
      </p:pic>
      <p:pic>
        <p:nvPicPr>
          <p:cNvPr id="155" name="Google Shape;155;p9"/>
          <p:cNvPicPr preferRelativeResize="0"/>
          <p:nvPr/>
        </p:nvPicPr>
        <p:blipFill rotWithShape="1">
          <a:blip r:embed="rId4">
            <a:alphaModFix/>
          </a:blip>
          <a:srcRect/>
          <a:stretch/>
        </p:blipFill>
        <p:spPr>
          <a:xfrm>
            <a:off x="10840279" y="9906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50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364246dea81_0_20"/>
          <p:cNvSpPr>
            <a:spLocks noGrp="1"/>
          </p:cNvSpPr>
          <p:nvPr>
            <p:ph type="ctrTitle"/>
          </p:nvPr>
        </p:nvSpPr>
        <p:spPr>
          <a:xfrm>
            <a:off x="2885675" y="179468"/>
            <a:ext cx="7632900" cy="3860700"/>
          </a:xfrm>
          <a:prstGeom prst="roundRect">
            <a:avLst>
              <a:gd name="adj" fmla="val 16667"/>
            </a:avLst>
          </a:prstGeom>
          <a:solidFill>
            <a:schemeClr val="lt1"/>
          </a:solidFill>
        </p:spPr>
        <p:txBody>
          <a:bodyPr spcFirstLastPara="1" wrap="square" lIns="91425" tIns="45700" rIns="91425" bIns="45700" anchor="ctr" anchorCtr="0">
            <a:normAutofit fontScale="90000"/>
          </a:bodyPr>
          <a:lstStyle/>
          <a:p>
            <a:pPr marL="0" lvl="0" indent="0" algn="ctr" rtl="0">
              <a:spcBef>
                <a:spcPts val="0"/>
              </a:spcBef>
              <a:spcAft>
                <a:spcPts val="0"/>
              </a:spcAft>
              <a:buClr>
                <a:srgbClr val="244061"/>
              </a:buClr>
              <a:buSzPct val="100000"/>
              <a:buFont typeface="Arial"/>
              <a:buNone/>
            </a:pPr>
            <a:r>
              <a:rPr lang="en-GB" sz="7200" b="1">
                <a:solidFill>
                  <a:srgbClr val="244061"/>
                </a:solidFill>
              </a:rPr>
              <a:t>The Production Log    </a:t>
            </a:r>
            <a:r>
              <a:rPr lang="en-GB" sz="3865" b="1">
                <a:solidFill>
                  <a:srgbClr val="244061"/>
                </a:solidFill>
              </a:rPr>
              <a:t>(Before you read the next few slides, read through the production log you have been sent).</a:t>
            </a:r>
            <a:endParaRPr/>
          </a:p>
        </p:txBody>
      </p:sp>
      <p:sp>
        <p:nvSpPr>
          <p:cNvPr id="162" name="Google Shape;162;g364246dea81_0_20"/>
          <p:cNvSpPr txBox="1">
            <a:spLocks noGrp="1"/>
          </p:cNvSpPr>
          <p:nvPr>
            <p:ph type="subTitle" idx="1"/>
          </p:nvPr>
        </p:nvSpPr>
        <p:spPr>
          <a:xfrm>
            <a:off x="3127374" y="4461898"/>
            <a:ext cx="7291500" cy="1752600"/>
          </a:xfrm>
          <a:prstGeom prst="rect">
            <a:avLst/>
          </a:prstGeom>
        </p:spPr>
        <p:txBody>
          <a:bodyPr spcFirstLastPara="1" wrap="square" lIns="91425" tIns="45700" rIns="91425" bIns="45700" anchor="t" anchorCtr="0">
            <a:normAutofit fontScale="70000" lnSpcReduction="20000"/>
          </a:bodyPr>
          <a:lstStyle/>
          <a:p>
            <a:pPr marL="0" lvl="0" indent="0" algn="ctr" rtl="0">
              <a:spcBef>
                <a:spcPts val="720"/>
              </a:spcBef>
              <a:spcAft>
                <a:spcPts val="0"/>
              </a:spcAft>
              <a:buNone/>
            </a:pPr>
            <a:r>
              <a:rPr lang="en-GB"/>
              <a:t>You are not expected to complete the production log but it is important you understand what you will be doing throughout the year. The production log is the MOST IMPORTANT document you will complete on your EPQ journey.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0"/>
          <p:cNvSpPr txBox="1">
            <a:spLocks noGrp="1"/>
          </p:cNvSpPr>
          <p:nvPr>
            <p:ph type="subTitle" idx="1"/>
          </p:nvPr>
        </p:nvSpPr>
        <p:spPr>
          <a:xfrm>
            <a:off x="1475462" y="793834"/>
            <a:ext cx="9258799" cy="5633304"/>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100000"/>
              </a:lnSpc>
              <a:spcBef>
                <a:spcPts val="0"/>
              </a:spcBef>
              <a:spcAft>
                <a:spcPts val="0"/>
              </a:spcAft>
              <a:buClr>
                <a:srgbClr val="244061"/>
              </a:buClr>
              <a:buSzPts val="7200"/>
              <a:buNone/>
            </a:pPr>
            <a:r>
              <a:rPr lang="en-GB" sz="7200" b="1">
                <a:solidFill>
                  <a:srgbClr val="244061"/>
                </a:solidFill>
              </a:rPr>
              <a:t>The Production Log    </a:t>
            </a:r>
            <a:endParaRPr sz="100" b="1">
              <a:solidFill>
                <a:srgbClr val="244061"/>
              </a:solidFill>
            </a:endParaRPr>
          </a:p>
          <a:p>
            <a:pPr marL="0" lvl="0" indent="0" algn="ctr" rtl="0">
              <a:lnSpc>
                <a:spcPct val="100000"/>
              </a:lnSpc>
              <a:spcBef>
                <a:spcPts val="400"/>
              </a:spcBef>
              <a:spcAft>
                <a:spcPts val="0"/>
              </a:spcAft>
              <a:buClr>
                <a:srgbClr val="938953"/>
              </a:buClr>
              <a:buSzPts val="2000"/>
              <a:buNone/>
            </a:pPr>
            <a:endParaRPr sz="2000">
              <a:solidFill>
                <a:srgbClr val="244061"/>
              </a:solidFill>
            </a:endParaRPr>
          </a:p>
          <a:p>
            <a:pPr marL="0" lvl="0" indent="0" algn="ctr" rtl="0">
              <a:lnSpc>
                <a:spcPct val="100000"/>
              </a:lnSpc>
              <a:spcBef>
                <a:spcPts val="400"/>
              </a:spcBef>
              <a:spcAft>
                <a:spcPts val="0"/>
              </a:spcAft>
              <a:buClr>
                <a:srgbClr val="244061"/>
              </a:buClr>
              <a:buSzPts val="2000"/>
              <a:buNone/>
            </a:pPr>
            <a:r>
              <a:rPr lang="en-GB" sz="2000">
                <a:solidFill>
                  <a:srgbClr val="244061"/>
                </a:solidFill>
              </a:rPr>
              <a:t>Some people make the mistake of thinking the EPQ is all about the PRODUCT you hand in at the end i.e. the report or the artefact – but this is wrong.</a:t>
            </a:r>
            <a:endParaRPr/>
          </a:p>
          <a:p>
            <a:pPr marL="0" lvl="0" indent="0" algn="ctr" rtl="0">
              <a:lnSpc>
                <a:spcPct val="100000"/>
              </a:lnSpc>
              <a:spcBef>
                <a:spcPts val="400"/>
              </a:spcBef>
              <a:spcAft>
                <a:spcPts val="0"/>
              </a:spcAft>
              <a:buClr>
                <a:srgbClr val="244061"/>
              </a:buClr>
              <a:buSzPts val="2000"/>
              <a:buNone/>
            </a:pPr>
            <a:r>
              <a:rPr lang="en-GB" sz="2000">
                <a:solidFill>
                  <a:srgbClr val="244061"/>
                </a:solidFill>
              </a:rPr>
              <a:t>The journey you take with your project is EQUALLY important – that is how you have managed the production and the changes you have made along the way. </a:t>
            </a:r>
            <a:endParaRPr/>
          </a:p>
          <a:p>
            <a:pPr marL="0" lvl="0" indent="0" algn="ctr" rtl="0">
              <a:lnSpc>
                <a:spcPct val="100000"/>
              </a:lnSpc>
              <a:spcBef>
                <a:spcPts val="400"/>
              </a:spcBef>
              <a:spcAft>
                <a:spcPts val="0"/>
              </a:spcAft>
              <a:buClr>
                <a:srgbClr val="244061"/>
              </a:buClr>
              <a:buSzPts val="2000"/>
              <a:buNone/>
            </a:pPr>
            <a:r>
              <a:rPr lang="en-GB" sz="2000">
                <a:solidFill>
                  <a:srgbClr val="244061"/>
                </a:solidFill>
              </a:rPr>
              <a:t>This is all recorded in the Production Log that is one of the THREE items you will hand in at the end of your EPQ:</a:t>
            </a:r>
            <a:endParaRPr/>
          </a:p>
          <a:p>
            <a:pPr marL="457200" lvl="0" indent="-457200" algn="ctr" rtl="0">
              <a:lnSpc>
                <a:spcPct val="100000"/>
              </a:lnSpc>
              <a:spcBef>
                <a:spcPts val="400"/>
              </a:spcBef>
              <a:spcAft>
                <a:spcPts val="0"/>
              </a:spcAft>
              <a:buClr>
                <a:srgbClr val="244061"/>
              </a:buClr>
              <a:buSzPts val="2000"/>
              <a:buFont typeface="Calibri"/>
              <a:buAutoNum type="arabicPeriod"/>
            </a:pPr>
            <a:r>
              <a:rPr lang="en-GB" sz="2000">
                <a:solidFill>
                  <a:srgbClr val="244061"/>
                </a:solidFill>
              </a:rPr>
              <a:t>PRODUCTION LOG</a:t>
            </a:r>
            <a:endParaRPr/>
          </a:p>
          <a:p>
            <a:pPr marL="457200" lvl="0" indent="-457200" algn="ctr" rtl="0">
              <a:lnSpc>
                <a:spcPct val="100000"/>
              </a:lnSpc>
              <a:spcBef>
                <a:spcPts val="400"/>
              </a:spcBef>
              <a:spcAft>
                <a:spcPts val="0"/>
              </a:spcAft>
              <a:buClr>
                <a:srgbClr val="244061"/>
              </a:buClr>
              <a:buSzPts val="2000"/>
              <a:buFont typeface="Calibri"/>
              <a:buAutoNum type="arabicPeriod"/>
            </a:pPr>
            <a:r>
              <a:rPr lang="en-GB" sz="2000">
                <a:solidFill>
                  <a:srgbClr val="244061"/>
                </a:solidFill>
              </a:rPr>
              <a:t>PRODUCT</a:t>
            </a:r>
            <a:endParaRPr/>
          </a:p>
          <a:p>
            <a:pPr marL="457200" lvl="0" indent="-457200" algn="ctr" rtl="0">
              <a:lnSpc>
                <a:spcPct val="100000"/>
              </a:lnSpc>
              <a:spcBef>
                <a:spcPts val="400"/>
              </a:spcBef>
              <a:spcAft>
                <a:spcPts val="0"/>
              </a:spcAft>
              <a:buClr>
                <a:srgbClr val="244061"/>
              </a:buClr>
              <a:buSzPts val="2000"/>
              <a:buFont typeface="Calibri"/>
              <a:buAutoNum type="arabicPeriod"/>
            </a:pPr>
            <a:r>
              <a:rPr lang="en-GB" sz="2000">
                <a:solidFill>
                  <a:srgbClr val="244061"/>
                </a:solidFill>
              </a:rPr>
              <a:t>RECORD OF PRESENTATION</a:t>
            </a:r>
            <a:endParaRPr/>
          </a:p>
          <a:p>
            <a:pPr marL="0" lvl="0" indent="0" algn="ctr" rtl="0">
              <a:lnSpc>
                <a:spcPct val="100000"/>
              </a:lnSpc>
              <a:spcBef>
                <a:spcPts val="400"/>
              </a:spcBef>
              <a:spcAft>
                <a:spcPts val="0"/>
              </a:spcAft>
              <a:buClr>
                <a:srgbClr val="244061"/>
              </a:buClr>
              <a:buSzPts val="2000"/>
              <a:buNone/>
            </a:pPr>
            <a:r>
              <a:rPr lang="en-GB" sz="2000">
                <a:solidFill>
                  <a:srgbClr val="244061"/>
                </a:solidFill>
              </a:rPr>
              <a:t>The log is part of the 15 page AQA document that comes with this presentation and includes the candidate (that is YOU) record form, production log and assessment record and has parts for you, your project supervisor and the centre coordinator to fill in.</a:t>
            </a:r>
            <a:endParaRPr/>
          </a:p>
        </p:txBody>
      </p:sp>
      <p:sp>
        <p:nvSpPr>
          <p:cNvPr id="168" name="Google Shape;168;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1600" b="1">
                <a:latin typeface="Arial"/>
                <a:ea typeface="Arial"/>
                <a:cs typeface="Arial"/>
                <a:sym typeface="Arial"/>
              </a:rPr>
              <a:t>Copyright CentreGrade 2021</a:t>
            </a:r>
            <a:endParaRPr/>
          </a:p>
        </p:txBody>
      </p:sp>
      <p:pic>
        <p:nvPicPr>
          <p:cNvPr id="169" name="Google Shape;169;p10" descr="K Logistics"/>
          <p:cNvPicPr preferRelativeResize="0"/>
          <p:nvPr/>
        </p:nvPicPr>
        <p:blipFill rotWithShape="1">
          <a:blip r:embed="rId3">
            <a:alphaModFix/>
          </a:blip>
          <a:srcRect/>
          <a:stretch/>
        </p:blipFill>
        <p:spPr>
          <a:xfrm>
            <a:off x="10065615" y="154305"/>
            <a:ext cx="1929161" cy="639529"/>
          </a:xfrm>
          <a:prstGeom prst="rect">
            <a:avLst/>
          </a:prstGeom>
          <a:noFill/>
          <a:ln>
            <a:noFill/>
          </a:ln>
        </p:spPr>
      </p:pic>
      <p:pic>
        <p:nvPicPr>
          <p:cNvPr id="170" name="Google Shape;170;p10" descr="Image result for production log"/>
          <p:cNvPicPr preferRelativeResize="0"/>
          <p:nvPr/>
        </p:nvPicPr>
        <p:blipFill rotWithShape="1">
          <a:blip r:embed="rId4">
            <a:alphaModFix/>
          </a:blip>
          <a:srcRect/>
          <a:stretch/>
        </p:blipFill>
        <p:spPr>
          <a:xfrm>
            <a:off x="100148" y="154305"/>
            <a:ext cx="1375314" cy="1375314"/>
          </a:xfrm>
          <a:prstGeom prst="rect">
            <a:avLst/>
          </a:prstGeom>
          <a:noFill/>
          <a:ln>
            <a:noFill/>
          </a:ln>
        </p:spPr>
      </p:pic>
      <p:pic>
        <p:nvPicPr>
          <p:cNvPr id="171" name="Google Shape;171;p10"/>
          <p:cNvPicPr preferRelativeResize="0"/>
          <p:nvPr/>
        </p:nvPicPr>
        <p:blipFill rotWithShape="1">
          <a:blip r:embed="rId5">
            <a:alphaModFix/>
          </a:blip>
          <a:srcRect/>
          <a:stretch/>
        </p:blipFill>
        <p:spPr>
          <a:xfrm>
            <a:off x="11030195" y="1043609"/>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anim calcmode="lin" valueType="num">
                                      <p:cBhvr additive="base">
                                        <p:cTn id="7" dur="500"/>
                                        <p:tgtEl>
                                          <p:spTgt spid="1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7">
                                            <p:txEl>
                                              <p:pRg st="1" end="1"/>
                                            </p:txEl>
                                          </p:spTgt>
                                        </p:tgtEl>
                                        <p:attrNameLst>
                                          <p:attrName>style.visibility</p:attrName>
                                        </p:attrNameLst>
                                      </p:cBhvr>
                                      <p:to>
                                        <p:strVal val="visible"/>
                                      </p:to>
                                    </p:set>
                                    <p:anim calcmode="lin" valueType="num">
                                      <p:cBhvr additive="base">
                                        <p:cTn id="12" dur="500"/>
                                        <p:tgtEl>
                                          <p:spTgt spid="1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7">
                                            <p:txEl>
                                              <p:pRg st="2" end="2"/>
                                            </p:txEl>
                                          </p:spTgt>
                                        </p:tgtEl>
                                        <p:attrNameLst>
                                          <p:attrName>style.visibility</p:attrName>
                                        </p:attrNameLst>
                                      </p:cBhvr>
                                      <p:to>
                                        <p:strVal val="visible"/>
                                      </p:to>
                                    </p:set>
                                    <p:anim calcmode="lin" valueType="num">
                                      <p:cBhvr additive="base">
                                        <p:cTn id="17" dur="500"/>
                                        <p:tgtEl>
                                          <p:spTgt spid="1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67">
                                            <p:txEl>
                                              <p:pRg st="3" end="3"/>
                                            </p:txEl>
                                          </p:spTgt>
                                        </p:tgtEl>
                                        <p:attrNameLst>
                                          <p:attrName>style.visibility</p:attrName>
                                        </p:attrNameLst>
                                      </p:cBhvr>
                                      <p:to>
                                        <p:strVal val="visible"/>
                                      </p:to>
                                    </p:set>
                                    <p:anim calcmode="lin" valueType="num">
                                      <p:cBhvr additive="base">
                                        <p:cTn id="22" dur="500"/>
                                        <p:tgtEl>
                                          <p:spTgt spid="16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7">
                                            <p:txEl>
                                              <p:pRg st="4" end="4"/>
                                            </p:txEl>
                                          </p:spTgt>
                                        </p:tgtEl>
                                        <p:attrNameLst>
                                          <p:attrName>style.visibility</p:attrName>
                                        </p:attrNameLst>
                                      </p:cBhvr>
                                      <p:to>
                                        <p:strVal val="visible"/>
                                      </p:to>
                                    </p:set>
                                    <p:anim calcmode="lin" valueType="num">
                                      <p:cBhvr additive="base">
                                        <p:cTn id="27" dur="500"/>
                                        <p:tgtEl>
                                          <p:spTgt spid="16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67">
                                            <p:txEl>
                                              <p:pRg st="5" end="5"/>
                                            </p:txEl>
                                          </p:spTgt>
                                        </p:tgtEl>
                                        <p:attrNameLst>
                                          <p:attrName>style.visibility</p:attrName>
                                        </p:attrNameLst>
                                      </p:cBhvr>
                                      <p:to>
                                        <p:strVal val="visible"/>
                                      </p:to>
                                    </p:set>
                                    <p:anim calcmode="lin" valueType="num">
                                      <p:cBhvr additive="base">
                                        <p:cTn id="32" dur="500"/>
                                        <p:tgtEl>
                                          <p:spTgt spid="16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7">
                                            <p:txEl>
                                              <p:pRg st="6" end="6"/>
                                            </p:txEl>
                                          </p:spTgt>
                                        </p:tgtEl>
                                        <p:attrNameLst>
                                          <p:attrName>style.visibility</p:attrName>
                                        </p:attrNameLst>
                                      </p:cBhvr>
                                      <p:to>
                                        <p:strVal val="visible"/>
                                      </p:to>
                                    </p:set>
                                    <p:anim calcmode="lin" valueType="num">
                                      <p:cBhvr additive="base">
                                        <p:cTn id="37" dur="500"/>
                                        <p:tgtEl>
                                          <p:spTgt spid="16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67">
                                            <p:txEl>
                                              <p:pRg st="7" end="7"/>
                                            </p:txEl>
                                          </p:spTgt>
                                        </p:tgtEl>
                                        <p:attrNameLst>
                                          <p:attrName>style.visibility</p:attrName>
                                        </p:attrNameLst>
                                      </p:cBhvr>
                                      <p:to>
                                        <p:strVal val="visible"/>
                                      </p:to>
                                    </p:set>
                                    <p:anim calcmode="lin" valueType="num">
                                      <p:cBhvr additive="base">
                                        <p:cTn id="42" dur="500"/>
                                        <p:tgtEl>
                                          <p:spTgt spid="16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67">
                                            <p:txEl>
                                              <p:pRg st="8" end="8"/>
                                            </p:txEl>
                                          </p:spTgt>
                                        </p:tgtEl>
                                        <p:attrNameLst>
                                          <p:attrName>style.visibility</p:attrName>
                                        </p:attrNameLst>
                                      </p:cBhvr>
                                      <p:to>
                                        <p:strVal val="visible"/>
                                      </p:to>
                                    </p:set>
                                    <p:anim calcmode="lin" valueType="num">
                                      <p:cBhvr additive="base">
                                        <p:cTn id="47" dur="500"/>
                                        <p:tgtEl>
                                          <p:spTgt spid="16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1"/>
                                        </p:tgtEl>
                                        <p:attrNameLst>
                                          <p:attrName>style.visibility</p:attrName>
                                        </p:attrNameLst>
                                      </p:cBhvr>
                                      <p:to>
                                        <p:strVal val="visible"/>
                                      </p:to>
                                    </p:set>
                                    <p:animEffect transition="in" filter="fade">
                                      <p:cBhvr>
                                        <p:cTn id="52" dur="50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1"/>
          <p:cNvSpPr txBox="1">
            <a:spLocks noGrp="1"/>
          </p:cNvSpPr>
          <p:nvPr>
            <p:ph type="subTitle" idx="1"/>
          </p:nvPr>
        </p:nvSpPr>
        <p:spPr>
          <a:xfrm>
            <a:off x="1475462" y="793834"/>
            <a:ext cx="9144000" cy="5633304"/>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100000"/>
              </a:lnSpc>
              <a:spcBef>
                <a:spcPts val="0"/>
              </a:spcBef>
              <a:spcAft>
                <a:spcPts val="0"/>
              </a:spcAft>
              <a:buClr>
                <a:srgbClr val="244061"/>
              </a:buClr>
              <a:buSzPts val="7200"/>
              <a:buNone/>
            </a:pPr>
            <a:r>
              <a:rPr lang="en-GB" sz="7200" b="1">
                <a:solidFill>
                  <a:srgbClr val="244061"/>
                </a:solidFill>
              </a:rPr>
              <a:t>The Production Log</a:t>
            </a:r>
            <a:endParaRPr sz="2000" b="1">
              <a:solidFill>
                <a:srgbClr val="244061"/>
              </a:solidFill>
            </a:endParaRPr>
          </a:p>
          <a:p>
            <a:pPr marL="0" lvl="0" indent="0" algn="ctr" rtl="0">
              <a:lnSpc>
                <a:spcPct val="100000"/>
              </a:lnSpc>
              <a:spcBef>
                <a:spcPts val="560"/>
              </a:spcBef>
              <a:spcAft>
                <a:spcPts val="0"/>
              </a:spcAft>
              <a:buClr>
                <a:srgbClr val="938953"/>
              </a:buClr>
              <a:buSzPts val="2800"/>
              <a:buNone/>
            </a:pPr>
            <a:endParaRPr sz="2800">
              <a:solidFill>
                <a:srgbClr val="244061"/>
              </a:solidFill>
            </a:endParaRPr>
          </a:p>
          <a:p>
            <a:pPr marL="0" lvl="0" indent="0" algn="ctr" rtl="0">
              <a:lnSpc>
                <a:spcPct val="100000"/>
              </a:lnSpc>
              <a:spcBef>
                <a:spcPts val="560"/>
              </a:spcBef>
              <a:spcAft>
                <a:spcPts val="0"/>
              </a:spcAft>
              <a:buClr>
                <a:srgbClr val="244061"/>
              </a:buClr>
              <a:buSzPts val="2800"/>
              <a:buNone/>
            </a:pPr>
            <a:r>
              <a:rPr lang="en-GB" sz="2800">
                <a:solidFill>
                  <a:srgbClr val="244061"/>
                </a:solidFill>
              </a:rPr>
              <a:t>In essence the Production Log demonstrates how you have managed your project from the beginning to the end. </a:t>
            </a:r>
            <a:endParaRPr/>
          </a:p>
          <a:p>
            <a:pPr marL="0" lvl="0" indent="0" algn="ctr" rtl="0">
              <a:lnSpc>
                <a:spcPct val="100000"/>
              </a:lnSpc>
              <a:spcBef>
                <a:spcPts val="560"/>
              </a:spcBef>
              <a:spcAft>
                <a:spcPts val="0"/>
              </a:spcAft>
              <a:buClr>
                <a:srgbClr val="244061"/>
              </a:buClr>
              <a:buSzPts val="2800"/>
              <a:buNone/>
            </a:pPr>
            <a:r>
              <a:rPr lang="en-GB" sz="2800">
                <a:solidFill>
                  <a:srgbClr val="244061"/>
                </a:solidFill>
              </a:rPr>
              <a:t>There are additional management tools you can submit along with this log which will be covered nearer the time. These are a diary of progress; Gantt Chart and/or a PERT analysis.</a:t>
            </a:r>
            <a:endParaRPr/>
          </a:p>
          <a:p>
            <a:pPr marL="0" lvl="0" indent="0" algn="ctr" rtl="0">
              <a:lnSpc>
                <a:spcPct val="100000"/>
              </a:lnSpc>
              <a:spcBef>
                <a:spcPts val="560"/>
              </a:spcBef>
              <a:spcAft>
                <a:spcPts val="0"/>
              </a:spcAft>
              <a:buClr>
                <a:srgbClr val="244061"/>
              </a:buClr>
              <a:buSzPts val="2800"/>
              <a:buNone/>
            </a:pPr>
            <a:r>
              <a:rPr lang="en-GB" sz="2800">
                <a:solidFill>
                  <a:srgbClr val="244061"/>
                </a:solidFill>
              </a:rPr>
              <a:t>These may help you to organise your work from beginning to end.</a:t>
            </a:r>
            <a:endParaRPr/>
          </a:p>
        </p:txBody>
      </p:sp>
      <p:sp>
        <p:nvSpPr>
          <p:cNvPr id="177" name="Google Shape;177;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1600" b="1">
                <a:latin typeface="Arial"/>
                <a:ea typeface="Arial"/>
                <a:cs typeface="Arial"/>
                <a:sym typeface="Arial"/>
              </a:rPr>
              <a:t>Copyright CentreGrade 2021</a:t>
            </a:r>
            <a:endParaRPr/>
          </a:p>
        </p:txBody>
      </p:sp>
      <p:pic>
        <p:nvPicPr>
          <p:cNvPr id="178" name="Google Shape;178;p11" descr="K Logistics"/>
          <p:cNvPicPr preferRelativeResize="0"/>
          <p:nvPr/>
        </p:nvPicPr>
        <p:blipFill rotWithShape="1">
          <a:blip r:embed="rId3">
            <a:alphaModFix/>
          </a:blip>
          <a:srcRect/>
          <a:stretch/>
        </p:blipFill>
        <p:spPr>
          <a:xfrm>
            <a:off x="10065615" y="154305"/>
            <a:ext cx="1929161" cy="639529"/>
          </a:xfrm>
          <a:prstGeom prst="rect">
            <a:avLst/>
          </a:prstGeom>
          <a:noFill/>
          <a:ln>
            <a:noFill/>
          </a:ln>
        </p:spPr>
      </p:pic>
      <p:pic>
        <p:nvPicPr>
          <p:cNvPr id="179" name="Google Shape;179;p11" descr="Image result for production log"/>
          <p:cNvPicPr preferRelativeResize="0"/>
          <p:nvPr/>
        </p:nvPicPr>
        <p:blipFill rotWithShape="1">
          <a:blip r:embed="rId4">
            <a:alphaModFix/>
          </a:blip>
          <a:srcRect/>
          <a:stretch/>
        </p:blipFill>
        <p:spPr>
          <a:xfrm>
            <a:off x="100148" y="154305"/>
            <a:ext cx="1375314" cy="1375314"/>
          </a:xfrm>
          <a:prstGeom prst="rect">
            <a:avLst/>
          </a:prstGeom>
          <a:noFill/>
          <a:ln>
            <a:noFill/>
          </a:ln>
        </p:spPr>
      </p:pic>
      <p:pic>
        <p:nvPicPr>
          <p:cNvPr id="180" name="Google Shape;180;p11"/>
          <p:cNvPicPr preferRelativeResize="0"/>
          <p:nvPr/>
        </p:nvPicPr>
        <p:blipFill rotWithShape="1">
          <a:blip r:embed="rId5">
            <a:alphaModFix/>
          </a:blip>
          <a:srcRect/>
          <a:stretch/>
        </p:blipFill>
        <p:spPr>
          <a:xfrm>
            <a:off x="11002319" y="1321905"/>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6">
                                            <p:txEl>
                                              <p:pRg st="0" end="0"/>
                                            </p:txEl>
                                          </p:spTgt>
                                        </p:tgtEl>
                                        <p:attrNameLst>
                                          <p:attrName>style.visibility</p:attrName>
                                        </p:attrNameLst>
                                      </p:cBhvr>
                                      <p:to>
                                        <p:strVal val="visible"/>
                                      </p:to>
                                    </p:set>
                                    <p:anim calcmode="lin" valueType="num">
                                      <p:cBhvr additive="base">
                                        <p:cTn id="7" dur="500"/>
                                        <p:tgtEl>
                                          <p:spTgt spid="17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6">
                                            <p:txEl>
                                              <p:pRg st="1" end="1"/>
                                            </p:txEl>
                                          </p:spTgt>
                                        </p:tgtEl>
                                        <p:attrNameLst>
                                          <p:attrName>style.visibility</p:attrName>
                                        </p:attrNameLst>
                                      </p:cBhvr>
                                      <p:to>
                                        <p:strVal val="visible"/>
                                      </p:to>
                                    </p:set>
                                    <p:anim calcmode="lin" valueType="num">
                                      <p:cBhvr additive="base">
                                        <p:cTn id="12" dur="500"/>
                                        <p:tgtEl>
                                          <p:spTgt spid="17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6">
                                            <p:txEl>
                                              <p:pRg st="2" end="2"/>
                                            </p:txEl>
                                          </p:spTgt>
                                        </p:tgtEl>
                                        <p:attrNameLst>
                                          <p:attrName>style.visibility</p:attrName>
                                        </p:attrNameLst>
                                      </p:cBhvr>
                                      <p:to>
                                        <p:strVal val="visible"/>
                                      </p:to>
                                    </p:set>
                                    <p:anim calcmode="lin" valueType="num">
                                      <p:cBhvr additive="base">
                                        <p:cTn id="17" dur="500"/>
                                        <p:tgtEl>
                                          <p:spTgt spid="17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76">
                                            <p:txEl>
                                              <p:pRg st="3" end="3"/>
                                            </p:txEl>
                                          </p:spTgt>
                                        </p:tgtEl>
                                        <p:attrNameLst>
                                          <p:attrName>style.visibility</p:attrName>
                                        </p:attrNameLst>
                                      </p:cBhvr>
                                      <p:to>
                                        <p:strVal val="visible"/>
                                      </p:to>
                                    </p:set>
                                    <p:anim calcmode="lin" valueType="num">
                                      <p:cBhvr additive="base">
                                        <p:cTn id="22" dur="500"/>
                                        <p:tgtEl>
                                          <p:spTgt spid="17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6">
                                            <p:txEl>
                                              <p:pRg st="4" end="4"/>
                                            </p:txEl>
                                          </p:spTgt>
                                        </p:tgtEl>
                                        <p:attrNameLst>
                                          <p:attrName>style.visibility</p:attrName>
                                        </p:attrNameLst>
                                      </p:cBhvr>
                                      <p:to>
                                        <p:strVal val="visible"/>
                                      </p:to>
                                    </p:set>
                                    <p:anim calcmode="lin" valueType="num">
                                      <p:cBhvr additive="base">
                                        <p:cTn id="27" dur="500"/>
                                        <p:tgtEl>
                                          <p:spTgt spid="17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0"/>
                                        </p:tgtEl>
                                        <p:attrNameLst>
                                          <p:attrName>style.visibility</p:attrName>
                                        </p:attrNameLst>
                                      </p:cBhvr>
                                      <p:to>
                                        <p:strVal val="visible"/>
                                      </p:to>
                                    </p:set>
                                    <p:animEffect transition="in" filter="fade">
                                      <p:cBhvr>
                                        <p:cTn id="32" dur="50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2"/>
          <p:cNvSpPr txBox="1">
            <a:spLocks noGrp="1"/>
          </p:cNvSpPr>
          <p:nvPr>
            <p:ph type="subTitle" idx="1"/>
          </p:nvPr>
        </p:nvSpPr>
        <p:spPr>
          <a:xfrm>
            <a:off x="1272209" y="841962"/>
            <a:ext cx="10919791" cy="5633304"/>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100000"/>
              </a:lnSpc>
              <a:spcBef>
                <a:spcPts val="0"/>
              </a:spcBef>
              <a:spcAft>
                <a:spcPts val="0"/>
              </a:spcAft>
              <a:buClr>
                <a:srgbClr val="244061"/>
              </a:buClr>
              <a:buSzPts val="7200"/>
              <a:buNone/>
            </a:pPr>
            <a:r>
              <a:rPr lang="en-GB" sz="7200" b="1">
                <a:solidFill>
                  <a:srgbClr val="244061"/>
                </a:solidFill>
              </a:rPr>
              <a:t>The Production Log – an Overview</a:t>
            </a:r>
            <a:endParaRPr sz="2000" b="1">
              <a:solidFill>
                <a:srgbClr val="244061"/>
              </a:solidFill>
            </a:endParaRPr>
          </a:p>
          <a:p>
            <a:pPr marL="0" lvl="0" indent="0" algn="ctr" rtl="0">
              <a:lnSpc>
                <a:spcPct val="100000"/>
              </a:lnSpc>
              <a:spcBef>
                <a:spcPts val="400"/>
              </a:spcBef>
              <a:spcAft>
                <a:spcPts val="0"/>
              </a:spcAft>
              <a:buClr>
                <a:srgbClr val="938953"/>
              </a:buClr>
              <a:buSzPts val="2000"/>
              <a:buNone/>
            </a:pPr>
            <a:endParaRPr sz="2000">
              <a:solidFill>
                <a:srgbClr val="244061"/>
              </a:solidFill>
            </a:endParaRPr>
          </a:p>
          <a:p>
            <a:pPr marL="0" lvl="0" indent="0" algn="ctr" rtl="0">
              <a:lnSpc>
                <a:spcPct val="100000"/>
              </a:lnSpc>
              <a:spcBef>
                <a:spcPts val="560"/>
              </a:spcBef>
              <a:spcAft>
                <a:spcPts val="0"/>
              </a:spcAft>
              <a:buClr>
                <a:srgbClr val="244061"/>
              </a:buClr>
              <a:buSzPts val="2800"/>
              <a:buNone/>
            </a:pPr>
            <a:r>
              <a:rPr lang="en-GB" sz="2800">
                <a:solidFill>
                  <a:srgbClr val="244061"/>
                </a:solidFill>
              </a:rPr>
              <a:t>Have a look at each section of the Production Log alongside this presentation. </a:t>
            </a:r>
            <a:endParaRPr/>
          </a:p>
          <a:p>
            <a:pPr marL="0" lvl="0" indent="0" algn="ctr" rtl="0">
              <a:lnSpc>
                <a:spcPct val="100000"/>
              </a:lnSpc>
              <a:spcBef>
                <a:spcPts val="560"/>
              </a:spcBef>
              <a:spcAft>
                <a:spcPts val="0"/>
              </a:spcAft>
              <a:buClr>
                <a:srgbClr val="244061"/>
              </a:buClr>
              <a:buSzPts val="2800"/>
              <a:buNone/>
            </a:pPr>
            <a:r>
              <a:rPr lang="en-GB" sz="2800">
                <a:solidFill>
                  <a:srgbClr val="244061"/>
                </a:solidFill>
              </a:rPr>
              <a:t>The RECORD OF INITIAL PLANNING records your aims and your objectives (we look at this in the Starting your Project presentation).</a:t>
            </a:r>
            <a:endParaRPr/>
          </a:p>
          <a:p>
            <a:pPr marL="0" lvl="0" indent="0" algn="ctr" rtl="0">
              <a:lnSpc>
                <a:spcPct val="100000"/>
              </a:lnSpc>
              <a:spcBef>
                <a:spcPts val="560"/>
              </a:spcBef>
              <a:spcAft>
                <a:spcPts val="0"/>
              </a:spcAft>
              <a:buClr>
                <a:srgbClr val="244061"/>
              </a:buClr>
              <a:buSzPts val="2800"/>
              <a:buNone/>
            </a:pPr>
            <a:r>
              <a:rPr lang="en-GB" sz="2800">
                <a:solidFill>
                  <a:srgbClr val="244061"/>
                </a:solidFill>
              </a:rPr>
              <a:t>It is important to remember that this can also provide evidence of management (AO1). Tip here is to pay attention to the detail and many students waste useful space by writing quite brief proposals. </a:t>
            </a:r>
            <a:endParaRPr/>
          </a:p>
        </p:txBody>
      </p:sp>
      <p:sp>
        <p:nvSpPr>
          <p:cNvPr id="186" name="Google Shape;186;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1600" b="1">
                <a:latin typeface="Arial"/>
                <a:ea typeface="Arial"/>
                <a:cs typeface="Arial"/>
                <a:sym typeface="Arial"/>
              </a:rPr>
              <a:t>Copyright CentreGrade 2021</a:t>
            </a:r>
            <a:endParaRPr/>
          </a:p>
        </p:txBody>
      </p:sp>
      <p:pic>
        <p:nvPicPr>
          <p:cNvPr id="187" name="Google Shape;187;p12" descr="K Logistics"/>
          <p:cNvPicPr preferRelativeResize="0"/>
          <p:nvPr/>
        </p:nvPicPr>
        <p:blipFill rotWithShape="1">
          <a:blip r:embed="rId3">
            <a:alphaModFix/>
          </a:blip>
          <a:srcRect/>
          <a:stretch/>
        </p:blipFill>
        <p:spPr>
          <a:xfrm>
            <a:off x="10065615" y="154305"/>
            <a:ext cx="1929161" cy="639529"/>
          </a:xfrm>
          <a:prstGeom prst="rect">
            <a:avLst/>
          </a:prstGeom>
          <a:noFill/>
          <a:ln>
            <a:noFill/>
          </a:ln>
        </p:spPr>
      </p:pic>
      <p:pic>
        <p:nvPicPr>
          <p:cNvPr id="188" name="Google Shape;188;p12" descr="Image result for production log"/>
          <p:cNvPicPr preferRelativeResize="0"/>
          <p:nvPr/>
        </p:nvPicPr>
        <p:blipFill rotWithShape="1">
          <a:blip r:embed="rId4">
            <a:alphaModFix/>
          </a:blip>
          <a:srcRect/>
          <a:stretch/>
        </p:blipFill>
        <p:spPr>
          <a:xfrm>
            <a:off x="100148" y="154305"/>
            <a:ext cx="1375314" cy="1375314"/>
          </a:xfrm>
          <a:prstGeom prst="rect">
            <a:avLst/>
          </a:prstGeom>
          <a:noFill/>
          <a:ln>
            <a:noFill/>
          </a:ln>
        </p:spPr>
      </p:pic>
      <p:pic>
        <p:nvPicPr>
          <p:cNvPr id="189" name="Google Shape;189;p12"/>
          <p:cNvPicPr preferRelativeResize="0"/>
          <p:nvPr/>
        </p:nvPicPr>
        <p:blipFill rotWithShape="1">
          <a:blip r:embed="rId5">
            <a:alphaModFix/>
          </a:blip>
          <a:srcRect/>
          <a:stretch/>
        </p:blipFill>
        <p:spPr>
          <a:xfrm>
            <a:off x="10919791" y="1944757"/>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5">
                                            <p:txEl>
                                              <p:pRg st="0" end="0"/>
                                            </p:txEl>
                                          </p:spTgt>
                                        </p:tgtEl>
                                        <p:attrNameLst>
                                          <p:attrName>style.visibility</p:attrName>
                                        </p:attrNameLst>
                                      </p:cBhvr>
                                      <p:to>
                                        <p:strVal val="visible"/>
                                      </p:to>
                                    </p:set>
                                    <p:anim calcmode="lin" valueType="num">
                                      <p:cBhvr additive="base">
                                        <p:cTn id="7" dur="500"/>
                                        <p:tgtEl>
                                          <p:spTgt spid="18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5">
                                            <p:txEl>
                                              <p:pRg st="1" end="1"/>
                                            </p:txEl>
                                          </p:spTgt>
                                        </p:tgtEl>
                                        <p:attrNameLst>
                                          <p:attrName>style.visibility</p:attrName>
                                        </p:attrNameLst>
                                      </p:cBhvr>
                                      <p:to>
                                        <p:strVal val="visible"/>
                                      </p:to>
                                    </p:set>
                                    <p:anim calcmode="lin" valueType="num">
                                      <p:cBhvr additive="base">
                                        <p:cTn id="12" dur="500"/>
                                        <p:tgtEl>
                                          <p:spTgt spid="18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5">
                                            <p:txEl>
                                              <p:pRg st="2" end="2"/>
                                            </p:txEl>
                                          </p:spTgt>
                                        </p:tgtEl>
                                        <p:attrNameLst>
                                          <p:attrName>style.visibility</p:attrName>
                                        </p:attrNameLst>
                                      </p:cBhvr>
                                      <p:to>
                                        <p:strVal val="visible"/>
                                      </p:to>
                                    </p:set>
                                    <p:anim calcmode="lin" valueType="num">
                                      <p:cBhvr additive="base">
                                        <p:cTn id="17" dur="500"/>
                                        <p:tgtEl>
                                          <p:spTgt spid="18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85">
                                            <p:txEl>
                                              <p:pRg st="3" end="3"/>
                                            </p:txEl>
                                          </p:spTgt>
                                        </p:tgtEl>
                                        <p:attrNameLst>
                                          <p:attrName>style.visibility</p:attrName>
                                        </p:attrNameLst>
                                      </p:cBhvr>
                                      <p:to>
                                        <p:strVal val="visible"/>
                                      </p:to>
                                    </p:set>
                                    <p:anim calcmode="lin" valueType="num">
                                      <p:cBhvr additive="base">
                                        <p:cTn id="22" dur="500"/>
                                        <p:tgtEl>
                                          <p:spTgt spid="18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85">
                                            <p:txEl>
                                              <p:pRg st="4" end="4"/>
                                            </p:txEl>
                                          </p:spTgt>
                                        </p:tgtEl>
                                        <p:attrNameLst>
                                          <p:attrName>style.visibility</p:attrName>
                                        </p:attrNameLst>
                                      </p:cBhvr>
                                      <p:to>
                                        <p:strVal val="visible"/>
                                      </p:to>
                                    </p:set>
                                    <p:anim calcmode="lin" valueType="num">
                                      <p:cBhvr additive="base">
                                        <p:cTn id="27" dur="500"/>
                                        <p:tgtEl>
                                          <p:spTgt spid="18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9"/>
                                        </p:tgtEl>
                                        <p:attrNameLst>
                                          <p:attrName>style.visibility</p:attrName>
                                        </p:attrNameLst>
                                      </p:cBhvr>
                                      <p:to>
                                        <p:strVal val="visible"/>
                                      </p:to>
                                    </p:set>
                                    <p:animEffect transition="in" filter="fade">
                                      <p:cBhvr>
                                        <p:cTn id="32" dur="50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3"/>
          <p:cNvSpPr txBox="1">
            <a:spLocks noGrp="1"/>
          </p:cNvSpPr>
          <p:nvPr>
            <p:ph type="subTitle" idx="1"/>
          </p:nvPr>
        </p:nvSpPr>
        <p:spPr>
          <a:xfrm>
            <a:off x="1524000" y="841962"/>
            <a:ext cx="9144000" cy="5633304"/>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244061"/>
              </a:buClr>
              <a:buSzPts val="7200"/>
              <a:buNone/>
            </a:pPr>
            <a:r>
              <a:rPr lang="en-GB" sz="7200" b="1">
                <a:solidFill>
                  <a:srgbClr val="244061"/>
                </a:solidFill>
              </a:rPr>
              <a:t>The Production Log – an Overview</a:t>
            </a:r>
            <a:endParaRPr sz="2000" b="1">
              <a:solidFill>
                <a:srgbClr val="244061"/>
              </a:solidFill>
            </a:endParaRPr>
          </a:p>
          <a:p>
            <a:pPr marL="0" lvl="0" indent="0" algn="ctr" rtl="0">
              <a:lnSpc>
                <a:spcPct val="100000"/>
              </a:lnSpc>
              <a:spcBef>
                <a:spcPts val="400"/>
              </a:spcBef>
              <a:spcAft>
                <a:spcPts val="0"/>
              </a:spcAft>
              <a:buClr>
                <a:srgbClr val="938953"/>
              </a:buClr>
              <a:buSzPts val="2000"/>
              <a:buNone/>
            </a:pPr>
            <a:endParaRPr sz="2000">
              <a:solidFill>
                <a:srgbClr val="244061"/>
              </a:solidFill>
            </a:endParaRPr>
          </a:p>
          <a:p>
            <a:pPr marL="0" lvl="0" indent="0" algn="ctr" rtl="0">
              <a:lnSpc>
                <a:spcPct val="100000"/>
              </a:lnSpc>
              <a:spcBef>
                <a:spcPts val="560"/>
              </a:spcBef>
              <a:spcAft>
                <a:spcPts val="0"/>
              </a:spcAft>
              <a:buClr>
                <a:srgbClr val="244061"/>
              </a:buClr>
              <a:buSzPts val="2800"/>
              <a:buNone/>
            </a:pPr>
            <a:r>
              <a:rPr lang="en-GB" sz="2800">
                <a:solidFill>
                  <a:srgbClr val="244061"/>
                </a:solidFill>
              </a:rPr>
              <a:t>PROJECT PROPOSALS PARTS A, B and C are completed by you, your supervisor and the centre coordinator. </a:t>
            </a:r>
            <a:endParaRPr/>
          </a:p>
        </p:txBody>
      </p:sp>
      <p:sp>
        <p:nvSpPr>
          <p:cNvPr id="195" name="Google Shape;195;p1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1600" b="1">
                <a:latin typeface="Arial"/>
                <a:ea typeface="Arial"/>
                <a:cs typeface="Arial"/>
                <a:sym typeface="Arial"/>
              </a:rPr>
              <a:t>Copyright CentreGrade 2021</a:t>
            </a:r>
            <a:endParaRPr/>
          </a:p>
        </p:txBody>
      </p:sp>
      <p:pic>
        <p:nvPicPr>
          <p:cNvPr id="196" name="Google Shape;196;p13" descr="K Logistics"/>
          <p:cNvPicPr preferRelativeResize="0"/>
          <p:nvPr/>
        </p:nvPicPr>
        <p:blipFill rotWithShape="1">
          <a:blip r:embed="rId3">
            <a:alphaModFix/>
          </a:blip>
          <a:srcRect/>
          <a:stretch/>
        </p:blipFill>
        <p:spPr>
          <a:xfrm>
            <a:off x="10065615" y="154305"/>
            <a:ext cx="1929161" cy="639529"/>
          </a:xfrm>
          <a:prstGeom prst="rect">
            <a:avLst/>
          </a:prstGeom>
          <a:noFill/>
          <a:ln>
            <a:noFill/>
          </a:ln>
        </p:spPr>
      </p:pic>
      <p:pic>
        <p:nvPicPr>
          <p:cNvPr id="197" name="Google Shape;197;p13" descr="Image result for production log"/>
          <p:cNvPicPr preferRelativeResize="0"/>
          <p:nvPr/>
        </p:nvPicPr>
        <p:blipFill rotWithShape="1">
          <a:blip r:embed="rId4">
            <a:alphaModFix/>
          </a:blip>
          <a:srcRect/>
          <a:stretch/>
        </p:blipFill>
        <p:spPr>
          <a:xfrm>
            <a:off x="100148" y="154305"/>
            <a:ext cx="1375314" cy="1375314"/>
          </a:xfrm>
          <a:prstGeom prst="rect">
            <a:avLst/>
          </a:prstGeom>
          <a:noFill/>
          <a:ln>
            <a:noFill/>
          </a:ln>
        </p:spPr>
      </p:pic>
      <p:pic>
        <p:nvPicPr>
          <p:cNvPr id="198" name="Google Shape;198;p13"/>
          <p:cNvPicPr preferRelativeResize="0"/>
          <p:nvPr/>
        </p:nvPicPr>
        <p:blipFill rotWithShape="1">
          <a:blip r:embed="rId5">
            <a:alphaModFix/>
          </a:blip>
          <a:srcRect/>
          <a:stretch/>
        </p:blipFill>
        <p:spPr>
          <a:xfrm>
            <a:off x="10880035" y="1224819"/>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
                                            <p:txEl>
                                              <p:pRg st="0" end="0"/>
                                            </p:txEl>
                                          </p:spTgt>
                                        </p:tgtEl>
                                        <p:attrNameLst>
                                          <p:attrName>style.visibility</p:attrName>
                                        </p:attrNameLst>
                                      </p:cBhvr>
                                      <p:to>
                                        <p:strVal val="visible"/>
                                      </p:to>
                                    </p:set>
                                    <p:anim calcmode="lin" valueType="num">
                                      <p:cBhvr additive="base">
                                        <p:cTn id="7" dur="500"/>
                                        <p:tgtEl>
                                          <p:spTgt spid="19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4">
                                            <p:txEl>
                                              <p:pRg st="1" end="1"/>
                                            </p:txEl>
                                          </p:spTgt>
                                        </p:tgtEl>
                                        <p:attrNameLst>
                                          <p:attrName>style.visibility</p:attrName>
                                        </p:attrNameLst>
                                      </p:cBhvr>
                                      <p:to>
                                        <p:strVal val="visible"/>
                                      </p:to>
                                    </p:set>
                                    <p:anim calcmode="lin" valueType="num">
                                      <p:cBhvr additive="base">
                                        <p:cTn id="12" dur="500"/>
                                        <p:tgtEl>
                                          <p:spTgt spid="19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4">
                                            <p:txEl>
                                              <p:pRg st="2" end="2"/>
                                            </p:txEl>
                                          </p:spTgt>
                                        </p:tgtEl>
                                        <p:attrNameLst>
                                          <p:attrName>style.visibility</p:attrName>
                                        </p:attrNameLst>
                                      </p:cBhvr>
                                      <p:to>
                                        <p:strVal val="visible"/>
                                      </p:to>
                                    </p:set>
                                    <p:anim calcmode="lin" valueType="num">
                                      <p:cBhvr additive="base">
                                        <p:cTn id="17" dur="500"/>
                                        <p:tgtEl>
                                          <p:spTgt spid="19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8"/>
                                        </p:tgtEl>
                                        <p:attrNameLst>
                                          <p:attrName>style.visibility</p:attrName>
                                        </p:attrNameLst>
                                      </p:cBhvr>
                                      <p:to>
                                        <p:strVal val="visible"/>
                                      </p:to>
                                    </p:set>
                                    <p:animEffect transition="in" filter="fade">
                                      <p:cBhvr>
                                        <p:cTn id="22" dur="50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4"/>
          <p:cNvSpPr txBox="1">
            <a:spLocks noGrp="1"/>
          </p:cNvSpPr>
          <p:nvPr>
            <p:ph type="subTitle" idx="1"/>
          </p:nvPr>
        </p:nvSpPr>
        <p:spPr>
          <a:xfrm>
            <a:off x="1524000" y="841962"/>
            <a:ext cx="9144000" cy="5633304"/>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244061"/>
              </a:buClr>
              <a:buSzPts val="7200"/>
              <a:buNone/>
            </a:pPr>
            <a:r>
              <a:rPr lang="en-GB" sz="7200" b="1">
                <a:solidFill>
                  <a:srgbClr val="244061"/>
                </a:solidFill>
              </a:rPr>
              <a:t>The Production Log – an Overview</a:t>
            </a:r>
            <a:endParaRPr sz="2000" b="1">
              <a:solidFill>
                <a:srgbClr val="244061"/>
              </a:solidFill>
            </a:endParaRPr>
          </a:p>
          <a:p>
            <a:pPr marL="0" lvl="0" indent="0" algn="ctr" rtl="0">
              <a:lnSpc>
                <a:spcPct val="100000"/>
              </a:lnSpc>
              <a:spcBef>
                <a:spcPts val="400"/>
              </a:spcBef>
              <a:spcAft>
                <a:spcPts val="0"/>
              </a:spcAft>
              <a:buClr>
                <a:srgbClr val="244061"/>
              </a:buClr>
              <a:buSzPts val="2000"/>
              <a:buNone/>
            </a:pPr>
            <a:r>
              <a:rPr lang="en-GB" sz="2000">
                <a:solidFill>
                  <a:srgbClr val="244061"/>
                </a:solidFill>
              </a:rPr>
              <a:t>Once you have got approval from your supervisor for your project, the next steps are  recorded in your PLANNING REVIEW. </a:t>
            </a:r>
            <a:endParaRPr/>
          </a:p>
          <a:p>
            <a:pPr marL="0" lvl="0" indent="0" algn="ctr" rtl="0">
              <a:lnSpc>
                <a:spcPct val="100000"/>
              </a:lnSpc>
              <a:spcBef>
                <a:spcPts val="400"/>
              </a:spcBef>
              <a:spcAft>
                <a:spcPts val="0"/>
              </a:spcAft>
              <a:buClr>
                <a:srgbClr val="244061"/>
              </a:buClr>
              <a:buSzPts val="2000"/>
              <a:buNone/>
            </a:pPr>
            <a:r>
              <a:rPr lang="en-GB" sz="2000">
                <a:solidFill>
                  <a:srgbClr val="244061"/>
                </a:solidFill>
              </a:rPr>
              <a:t>Here you make for extensive investigations  by reading  the sources you have identified and then discussing your plans with your supervisor. You must record their advice in this review. This includes:</a:t>
            </a:r>
            <a:endParaRPr/>
          </a:p>
          <a:p>
            <a:pPr marL="457200" lvl="0" indent="-457200" algn="ctr" rtl="0">
              <a:lnSpc>
                <a:spcPct val="100000"/>
              </a:lnSpc>
              <a:spcBef>
                <a:spcPts val="400"/>
              </a:spcBef>
              <a:spcAft>
                <a:spcPts val="0"/>
              </a:spcAft>
              <a:buClr>
                <a:srgbClr val="244061"/>
              </a:buClr>
              <a:buSzPts val="2000"/>
              <a:buFont typeface="Calibri"/>
              <a:buAutoNum type="arabicPeriod"/>
            </a:pPr>
            <a:r>
              <a:rPr lang="en-GB" sz="2000">
                <a:solidFill>
                  <a:srgbClr val="244061"/>
                </a:solidFill>
              </a:rPr>
              <a:t>Outline the next steps in your planned research/initial development</a:t>
            </a:r>
            <a:endParaRPr/>
          </a:p>
          <a:p>
            <a:pPr marL="457200" lvl="0" indent="-457200" algn="ctr" rtl="0">
              <a:lnSpc>
                <a:spcPct val="100000"/>
              </a:lnSpc>
              <a:spcBef>
                <a:spcPts val="400"/>
              </a:spcBef>
              <a:spcAft>
                <a:spcPts val="0"/>
              </a:spcAft>
              <a:buClr>
                <a:srgbClr val="244061"/>
              </a:buClr>
              <a:buSzPts val="2000"/>
              <a:buFont typeface="Calibri"/>
              <a:buAutoNum type="arabicPeriod"/>
            </a:pPr>
            <a:r>
              <a:rPr lang="en-GB" sz="2000">
                <a:solidFill>
                  <a:srgbClr val="244061"/>
                </a:solidFill>
              </a:rPr>
              <a:t>Your supervisor’s main comments and advice</a:t>
            </a:r>
            <a:endParaRPr/>
          </a:p>
          <a:p>
            <a:pPr marL="457200" lvl="0" indent="-457200" algn="ctr" rtl="0">
              <a:lnSpc>
                <a:spcPct val="100000"/>
              </a:lnSpc>
              <a:spcBef>
                <a:spcPts val="400"/>
              </a:spcBef>
              <a:spcAft>
                <a:spcPts val="0"/>
              </a:spcAft>
              <a:buClr>
                <a:srgbClr val="244061"/>
              </a:buClr>
              <a:buSzPts val="2000"/>
              <a:buFont typeface="Calibri"/>
              <a:buAutoNum type="arabicPeriod"/>
            </a:pPr>
            <a:r>
              <a:rPr lang="en-GB" sz="2000">
                <a:solidFill>
                  <a:srgbClr val="244061"/>
                </a:solidFill>
              </a:rPr>
              <a:t>Changes, clarifications or additions you have made as a result of your discussion and comments from the centre coordinator</a:t>
            </a:r>
            <a:endParaRPr/>
          </a:p>
        </p:txBody>
      </p:sp>
      <p:sp>
        <p:nvSpPr>
          <p:cNvPr id="204" name="Google Shape;204;p1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1600" b="1">
                <a:latin typeface="Arial"/>
                <a:ea typeface="Arial"/>
                <a:cs typeface="Arial"/>
                <a:sym typeface="Arial"/>
              </a:rPr>
              <a:t>Copyright CentreGrade 2021</a:t>
            </a:r>
            <a:endParaRPr/>
          </a:p>
        </p:txBody>
      </p:sp>
      <p:pic>
        <p:nvPicPr>
          <p:cNvPr id="205" name="Google Shape;205;p14" descr="K Logistics"/>
          <p:cNvPicPr preferRelativeResize="0"/>
          <p:nvPr/>
        </p:nvPicPr>
        <p:blipFill rotWithShape="1">
          <a:blip r:embed="rId3">
            <a:alphaModFix/>
          </a:blip>
          <a:srcRect/>
          <a:stretch/>
        </p:blipFill>
        <p:spPr>
          <a:xfrm>
            <a:off x="10065615" y="154305"/>
            <a:ext cx="1929161" cy="639529"/>
          </a:xfrm>
          <a:prstGeom prst="rect">
            <a:avLst/>
          </a:prstGeom>
          <a:noFill/>
          <a:ln>
            <a:noFill/>
          </a:ln>
        </p:spPr>
      </p:pic>
      <p:pic>
        <p:nvPicPr>
          <p:cNvPr id="206" name="Google Shape;206;p14" descr="Image result for production log"/>
          <p:cNvPicPr preferRelativeResize="0"/>
          <p:nvPr/>
        </p:nvPicPr>
        <p:blipFill rotWithShape="1">
          <a:blip r:embed="rId4">
            <a:alphaModFix/>
          </a:blip>
          <a:srcRect/>
          <a:stretch/>
        </p:blipFill>
        <p:spPr>
          <a:xfrm>
            <a:off x="100148" y="154305"/>
            <a:ext cx="1375314" cy="1375314"/>
          </a:xfrm>
          <a:prstGeom prst="rect">
            <a:avLst/>
          </a:prstGeom>
          <a:noFill/>
          <a:ln>
            <a:noFill/>
          </a:ln>
        </p:spPr>
      </p:pic>
      <p:pic>
        <p:nvPicPr>
          <p:cNvPr id="207" name="Google Shape;207;p14"/>
          <p:cNvPicPr preferRelativeResize="0"/>
          <p:nvPr/>
        </p:nvPicPr>
        <p:blipFill rotWithShape="1">
          <a:blip r:embed="rId5">
            <a:alphaModFix/>
          </a:blip>
          <a:srcRect/>
          <a:stretch/>
        </p:blipFill>
        <p:spPr>
          <a:xfrm>
            <a:off x="11030195" y="1335156"/>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3">
                                            <p:txEl>
                                              <p:pRg st="0" end="0"/>
                                            </p:txEl>
                                          </p:spTgt>
                                        </p:tgtEl>
                                        <p:attrNameLst>
                                          <p:attrName>style.visibility</p:attrName>
                                        </p:attrNameLst>
                                      </p:cBhvr>
                                      <p:to>
                                        <p:strVal val="visible"/>
                                      </p:to>
                                    </p:set>
                                    <p:anim calcmode="lin" valueType="num">
                                      <p:cBhvr additive="base">
                                        <p:cTn id="7" dur="500"/>
                                        <p:tgtEl>
                                          <p:spTgt spid="2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3">
                                            <p:txEl>
                                              <p:pRg st="1" end="1"/>
                                            </p:txEl>
                                          </p:spTgt>
                                        </p:tgtEl>
                                        <p:attrNameLst>
                                          <p:attrName>style.visibility</p:attrName>
                                        </p:attrNameLst>
                                      </p:cBhvr>
                                      <p:to>
                                        <p:strVal val="visible"/>
                                      </p:to>
                                    </p:set>
                                    <p:anim calcmode="lin" valueType="num">
                                      <p:cBhvr additive="base">
                                        <p:cTn id="12" dur="500"/>
                                        <p:tgtEl>
                                          <p:spTgt spid="2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3">
                                            <p:txEl>
                                              <p:pRg st="2" end="2"/>
                                            </p:txEl>
                                          </p:spTgt>
                                        </p:tgtEl>
                                        <p:attrNameLst>
                                          <p:attrName>style.visibility</p:attrName>
                                        </p:attrNameLst>
                                      </p:cBhvr>
                                      <p:to>
                                        <p:strVal val="visible"/>
                                      </p:to>
                                    </p:set>
                                    <p:anim calcmode="lin" valueType="num">
                                      <p:cBhvr additive="base">
                                        <p:cTn id="17" dur="500"/>
                                        <p:tgtEl>
                                          <p:spTgt spid="2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3">
                                            <p:txEl>
                                              <p:pRg st="3" end="3"/>
                                            </p:txEl>
                                          </p:spTgt>
                                        </p:tgtEl>
                                        <p:attrNameLst>
                                          <p:attrName>style.visibility</p:attrName>
                                        </p:attrNameLst>
                                      </p:cBhvr>
                                      <p:to>
                                        <p:strVal val="visible"/>
                                      </p:to>
                                    </p:set>
                                    <p:anim calcmode="lin" valueType="num">
                                      <p:cBhvr additive="base">
                                        <p:cTn id="22" dur="500"/>
                                        <p:tgtEl>
                                          <p:spTgt spid="20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3">
                                            <p:txEl>
                                              <p:pRg st="4" end="4"/>
                                            </p:txEl>
                                          </p:spTgt>
                                        </p:tgtEl>
                                        <p:attrNameLst>
                                          <p:attrName>style.visibility</p:attrName>
                                        </p:attrNameLst>
                                      </p:cBhvr>
                                      <p:to>
                                        <p:strVal val="visible"/>
                                      </p:to>
                                    </p:set>
                                    <p:anim calcmode="lin" valueType="num">
                                      <p:cBhvr additive="base">
                                        <p:cTn id="27" dur="500"/>
                                        <p:tgtEl>
                                          <p:spTgt spid="20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03">
                                            <p:txEl>
                                              <p:pRg st="5" end="5"/>
                                            </p:txEl>
                                          </p:spTgt>
                                        </p:tgtEl>
                                        <p:attrNameLst>
                                          <p:attrName>style.visibility</p:attrName>
                                        </p:attrNameLst>
                                      </p:cBhvr>
                                      <p:to>
                                        <p:strVal val="visible"/>
                                      </p:to>
                                    </p:set>
                                    <p:anim calcmode="lin" valueType="num">
                                      <p:cBhvr additive="base">
                                        <p:cTn id="32" dur="500"/>
                                        <p:tgtEl>
                                          <p:spTgt spid="20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7"/>
                                        </p:tgtEl>
                                        <p:attrNameLst>
                                          <p:attrName>style.visibility</p:attrName>
                                        </p:attrNameLst>
                                      </p:cBhvr>
                                      <p:to>
                                        <p:strVal val="visible"/>
                                      </p:to>
                                    </p:set>
                                    <p:animEffect transition="in" filter="fade">
                                      <p:cBhvr>
                                        <p:cTn id="37" dur="50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5"/>
          <p:cNvSpPr txBox="1">
            <a:spLocks noGrp="1"/>
          </p:cNvSpPr>
          <p:nvPr>
            <p:ph type="subTitle" idx="1"/>
          </p:nvPr>
        </p:nvSpPr>
        <p:spPr>
          <a:xfrm>
            <a:off x="1524000" y="841962"/>
            <a:ext cx="9144000" cy="5633304"/>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244061"/>
              </a:buClr>
              <a:buSzPts val="7200"/>
              <a:buNone/>
            </a:pPr>
            <a:r>
              <a:rPr lang="en-GB" sz="7200" b="1">
                <a:solidFill>
                  <a:srgbClr val="244061"/>
                </a:solidFill>
              </a:rPr>
              <a:t>The Production Log – an Overview</a:t>
            </a:r>
            <a:endParaRPr/>
          </a:p>
          <a:p>
            <a:pPr marL="0" lvl="0" indent="0" algn="ctr" rtl="0">
              <a:lnSpc>
                <a:spcPct val="100000"/>
              </a:lnSpc>
              <a:spcBef>
                <a:spcPts val="400"/>
              </a:spcBef>
              <a:spcAft>
                <a:spcPts val="0"/>
              </a:spcAft>
              <a:buClr>
                <a:srgbClr val="244061"/>
              </a:buClr>
              <a:buSzPts val="2000"/>
              <a:buNone/>
            </a:pPr>
            <a:r>
              <a:rPr lang="en-GB" sz="2000">
                <a:solidFill>
                  <a:srgbClr val="244061"/>
                </a:solidFill>
              </a:rPr>
              <a:t>The MID-PROJECT REVIEW is where you outline your successes and failures and any changes you have made since you started your project.</a:t>
            </a:r>
            <a:endParaRPr/>
          </a:p>
          <a:p>
            <a:pPr marL="0" lvl="0" indent="0" algn="ctr" rtl="0">
              <a:lnSpc>
                <a:spcPct val="100000"/>
              </a:lnSpc>
              <a:spcBef>
                <a:spcPts val="400"/>
              </a:spcBef>
              <a:spcAft>
                <a:spcPts val="0"/>
              </a:spcAft>
              <a:buClr>
                <a:srgbClr val="244061"/>
              </a:buClr>
              <a:buSzPts val="2000"/>
              <a:buNone/>
            </a:pPr>
            <a:r>
              <a:rPr lang="en-GB" sz="2000">
                <a:solidFill>
                  <a:srgbClr val="244061"/>
                </a:solidFill>
              </a:rPr>
              <a:t>If you are using a supplementary management tool (such as a diary I mentioned previously) – it is important you mention here in your log. </a:t>
            </a:r>
            <a:endParaRPr/>
          </a:p>
          <a:p>
            <a:pPr marL="0" lvl="0" indent="0" algn="ctr" rtl="0">
              <a:lnSpc>
                <a:spcPct val="100000"/>
              </a:lnSpc>
              <a:spcBef>
                <a:spcPts val="400"/>
              </a:spcBef>
              <a:spcAft>
                <a:spcPts val="0"/>
              </a:spcAft>
              <a:buClr>
                <a:srgbClr val="244061"/>
              </a:buClr>
              <a:buSzPts val="2000"/>
              <a:buNone/>
            </a:pPr>
            <a:r>
              <a:rPr lang="en-GB" sz="2000">
                <a:solidFill>
                  <a:srgbClr val="244061"/>
                </a:solidFill>
              </a:rPr>
              <a:t>Are you on track?</a:t>
            </a:r>
            <a:endParaRPr/>
          </a:p>
          <a:p>
            <a:pPr marL="0" lvl="0" indent="0" algn="ctr" rtl="0">
              <a:lnSpc>
                <a:spcPct val="100000"/>
              </a:lnSpc>
              <a:spcBef>
                <a:spcPts val="400"/>
              </a:spcBef>
              <a:spcAft>
                <a:spcPts val="0"/>
              </a:spcAft>
              <a:buClr>
                <a:srgbClr val="244061"/>
              </a:buClr>
              <a:buSzPts val="2000"/>
              <a:buNone/>
            </a:pPr>
            <a:r>
              <a:rPr lang="en-GB" sz="2000">
                <a:solidFill>
                  <a:srgbClr val="244061"/>
                </a:solidFill>
              </a:rPr>
              <a:t>Did your literature review take longer than planned?</a:t>
            </a:r>
            <a:endParaRPr/>
          </a:p>
          <a:p>
            <a:pPr marL="0" lvl="0" indent="0" algn="ctr" rtl="0">
              <a:lnSpc>
                <a:spcPct val="100000"/>
              </a:lnSpc>
              <a:spcBef>
                <a:spcPts val="400"/>
              </a:spcBef>
              <a:spcAft>
                <a:spcPts val="0"/>
              </a:spcAft>
              <a:buClr>
                <a:srgbClr val="244061"/>
              </a:buClr>
              <a:buSzPts val="2000"/>
              <a:buNone/>
            </a:pPr>
            <a:r>
              <a:rPr lang="en-GB" sz="2000">
                <a:solidFill>
                  <a:srgbClr val="244061"/>
                </a:solidFill>
              </a:rPr>
              <a:t>Are you struggling to find enough information? </a:t>
            </a:r>
            <a:endParaRPr/>
          </a:p>
          <a:p>
            <a:pPr marL="0" lvl="0" indent="0" algn="ctr" rtl="0">
              <a:lnSpc>
                <a:spcPct val="100000"/>
              </a:lnSpc>
              <a:spcBef>
                <a:spcPts val="400"/>
              </a:spcBef>
              <a:spcAft>
                <a:spcPts val="0"/>
              </a:spcAft>
              <a:buClr>
                <a:srgbClr val="244061"/>
              </a:buClr>
              <a:buSzPts val="2000"/>
              <a:buNone/>
            </a:pPr>
            <a:r>
              <a:rPr lang="en-GB" sz="2000">
                <a:solidFill>
                  <a:srgbClr val="244061"/>
                </a:solidFill>
              </a:rPr>
              <a:t>This is all about that journey so far and it is important you discuss this with you supervisor and record it here. </a:t>
            </a:r>
            <a:endParaRPr/>
          </a:p>
        </p:txBody>
      </p:sp>
      <p:sp>
        <p:nvSpPr>
          <p:cNvPr id="213" name="Google Shape;213;p1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1600" b="1">
                <a:latin typeface="Arial"/>
                <a:ea typeface="Arial"/>
                <a:cs typeface="Arial"/>
                <a:sym typeface="Arial"/>
              </a:rPr>
              <a:t>Copyright CentreGrade 2021</a:t>
            </a:r>
            <a:endParaRPr/>
          </a:p>
        </p:txBody>
      </p:sp>
      <p:pic>
        <p:nvPicPr>
          <p:cNvPr id="214" name="Google Shape;214;p15" descr="K Logistics"/>
          <p:cNvPicPr preferRelativeResize="0"/>
          <p:nvPr/>
        </p:nvPicPr>
        <p:blipFill rotWithShape="1">
          <a:blip r:embed="rId3">
            <a:alphaModFix/>
          </a:blip>
          <a:srcRect/>
          <a:stretch/>
        </p:blipFill>
        <p:spPr>
          <a:xfrm>
            <a:off x="10065615" y="154305"/>
            <a:ext cx="1929161" cy="639529"/>
          </a:xfrm>
          <a:prstGeom prst="rect">
            <a:avLst/>
          </a:prstGeom>
          <a:noFill/>
          <a:ln>
            <a:noFill/>
          </a:ln>
        </p:spPr>
      </p:pic>
      <p:pic>
        <p:nvPicPr>
          <p:cNvPr id="215" name="Google Shape;215;p15" descr="Image result for production log"/>
          <p:cNvPicPr preferRelativeResize="0"/>
          <p:nvPr/>
        </p:nvPicPr>
        <p:blipFill rotWithShape="1">
          <a:blip r:embed="rId4">
            <a:alphaModFix/>
          </a:blip>
          <a:srcRect/>
          <a:stretch/>
        </p:blipFill>
        <p:spPr>
          <a:xfrm>
            <a:off x="100148" y="154305"/>
            <a:ext cx="1375314" cy="1375314"/>
          </a:xfrm>
          <a:prstGeom prst="rect">
            <a:avLst/>
          </a:prstGeom>
          <a:noFill/>
          <a:ln>
            <a:noFill/>
          </a:ln>
        </p:spPr>
      </p:pic>
      <p:pic>
        <p:nvPicPr>
          <p:cNvPr id="216" name="Google Shape;216;p15"/>
          <p:cNvPicPr preferRelativeResize="0"/>
          <p:nvPr/>
        </p:nvPicPr>
        <p:blipFill rotWithShape="1">
          <a:blip r:embed="rId5">
            <a:alphaModFix/>
          </a:blip>
          <a:srcRect/>
          <a:stretch/>
        </p:blipFill>
        <p:spPr>
          <a:xfrm>
            <a:off x="10933044" y="1224819"/>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2">
                                            <p:txEl>
                                              <p:pRg st="0" end="0"/>
                                            </p:txEl>
                                          </p:spTgt>
                                        </p:tgtEl>
                                        <p:attrNameLst>
                                          <p:attrName>style.visibility</p:attrName>
                                        </p:attrNameLst>
                                      </p:cBhvr>
                                      <p:to>
                                        <p:strVal val="visible"/>
                                      </p:to>
                                    </p:set>
                                    <p:anim calcmode="lin" valueType="num">
                                      <p:cBhvr additive="base">
                                        <p:cTn id="7" dur="500"/>
                                        <p:tgtEl>
                                          <p:spTgt spid="2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2">
                                            <p:txEl>
                                              <p:pRg st="1" end="1"/>
                                            </p:txEl>
                                          </p:spTgt>
                                        </p:tgtEl>
                                        <p:attrNameLst>
                                          <p:attrName>style.visibility</p:attrName>
                                        </p:attrNameLst>
                                      </p:cBhvr>
                                      <p:to>
                                        <p:strVal val="visible"/>
                                      </p:to>
                                    </p:set>
                                    <p:anim calcmode="lin" valueType="num">
                                      <p:cBhvr additive="base">
                                        <p:cTn id="12" dur="500"/>
                                        <p:tgtEl>
                                          <p:spTgt spid="2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2">
                                            <p:txEl>
                                              <p:pRg st="2" end="2"/>
                                            </p:txEl>
                                          </p:spTgt>
                                        </p:tgtEl>
                                        <p:attrNameLst>
                                          <p:attrName>style.visibility</p:attrName>
                                        </p:attrNameLst>
                                      </p:cBhvr>
                                      <p:to>
                                        <p:strVal val="visible"/>
                                      </p:to>
                                    </p:set>
                                    <p:anim calcmode="lin" valueType="num">
                                      <p:cBhvr additive="base">
                                        <p:cTn id="17" dur="500"/>
                                        <p:tgtEl>
                                          <p:spTgt spid="2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2">
                                            <p:txEl>
                                              <p:pRg st="3" end="3"/>
                                            </p:txEl>
                                          </p:spTgt>
                                        </p:tgtEl>
                                        <p:attrNameLst>
                                          <p:attrName>style.visibility</p:attrName>
                                        </p:attrNameLst>
                                      </p:cBhvr>
                                      <p:to>
                                        <p:strVal val="visible"/>
                                      </p:to>
                                    </p:set>
                                    <p:anim calcmode="lin" valueType="num">
                                      <p:cBhvr additive="base">
                                        <p:cTn id="22" dur="500"/>
                                        <p:tgtEl>
                                          <p:spTgt spid="2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12">
                                            <p:txEl>
                                              <p:pRg st="4" end="4"/>
                                            </p:txEl>
                                          </p:spTgt>
                                        </p:tgtEl>
                                        <p:attrNameLst>
                                          <p:attrName>style.visibility</p:attrName>
                                        </p:attrNameLst>
                                      </p:cBhvr>
                                      <p:to>
                                        <p:strVal val="visible"/>
                                      </p:to>
                                    </p:set>
                                    <p:anim calcmode="lin" valueType="num">
                                      <p:cBhvr additive="base">
                                        <p:cTn id="27" dur="500"/>
                                        <p:tgtEl>
                                          <p:spTgt spid="2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12">
                                            <p:txEl>
                                              <p:pRg st="5" end="5"/>
                                            </p:txEl>
                                          </p:spTgt>
                                        </p:tgtEl>
                                        <p:attrNameLst>
                                          <p:attrName>style.visibility</p:attrName>
                                        </p:attrNameLst>
                                      </p:cBhvr>
                                      <p:to>
                                        <p:strVal val="visible"/>
                                      </p:to>
                                    </p:set>
                                    <p:anim calcmode="lin" valueType="num">
                                      <p:cBhvr additive="base">
                                        <p:cTn id="32" dur="500"/>
                                        <p:tgtEl>
                                          <p:spTgt spid="21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2">
                                            <p:txEl>
                                              <p:pRg st="6" end="6"/>
                                            </p:txEl>
                                          </p:spTgt>
                                        </p:tgtEl>
                                        <p:attrNameLst>
                                          <p:attrName>style.visibility</p:attrName>
                                        </p:attrNameLst>
                                      </p:cBhvr>
                                      <p:to>
                                        <p:strVal val="visible"/>
                                      </p:to>
                                    </p:set>
                                    <p:anim calcmode="lin" valueType="num">
                                      <p:cBhvr additive="base">
                                        <p:cTn id="37" dur="500"/>
                                        <p:tgtEl>
                                          <p:spTgt spid="21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6"/>
                                        </p:tgtEl>
                                        <p:attrNameLst>
                                          <p:attrName>style.visibility</p:attrName>
                                        </p:attrNameLst>
                                      </p:cBhvr>
                                      <p:to>
                                        <p:strVal val="visible"/>
                                      </p:to>
                                    </p:set>
                                    <p:animEffect transition="in" filter="fade">
                                      <p:cBhvr>
                                        <p:cTn id="42" dur="50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6"/>
          <p:cNvSpPr txBox="1">
            <a:spLocks noGrp="1"/>
          </p:cNvSpPr>
          <p:nvPr>
            <p:ph type="subTitle" idx="1"/>
          </p:nvPr>
        </p:nvSpPr>
        <p:spPr>
          <a:xfrm>
            <a:off x="1524000" y="841962"/>
            <a:ext cx="9144000" cy="5633304"/>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244061"/>
              </a:buClr>
              <a:buSzPts val="7200"/>
              <a:buNone/>
            </a:pPr>
            <a:r>
              <a:rPr lang="en-GB" sz="7200" b="1">
                <a:solidFill>
                  <a:srgbClr val="244061"/>
                </a:solidFill>
              </a:rPr>
              <a:t>The Production Log – an Overview</a:t>
            </a:r>
            <a:endParaRPr/>
          </a:p>
          <a:p>
            <a:pPr marL="0" lvl="0" indent="0" algn="ctr" rtl="0">
              <a:lnSpc>
                <a:spcPct val="100000"/>
              </a:lnSpc>
              <a:spcBef>
                <a:spcPts val="400"/>
              </a:spcBef>
              <a:spcAft>
                <a:spcPts val="0"/>
              </a:spcAft>
              <a:buClr>
                <a:srgbClr val="244061"/>
              </a:buClr>
              <a:buSzPts val="2000"/>
              <a:buNone/>
            </a:pPr>
            <a:r>
              <a:rPr lang="en-GB" sz="2000">
                <a:solidFill>
                  <a:srgbClr val="244061"/>
                </a:solidFill>
              </a:rPr>
              <a:t>The END OF PROJECT REVIEW takes place again after you have met with your supervisor.</a:t>
            </a:r>
            <a:endParaRPr/>
          </a:p>
          <a:p>
            <a:pPr marL="0" lvl="0" indent="0" algn="ctr" rtl="0">
              <a:lnSpc>
                <a:spcPct val="100000"/>
              </a:lnSpc>
              <a:spcBef>
                <a:spcPts val="400"/>
              </a:spcBef>
              <a:spcAft>
                <a:spcPts val="0"/>
              </a:spcAft>
              <a:buClr>
                <a:srgbClr val="244061"/>
              </a:buClr>
              <a:buSzPts val="2000"/>
              <a:buNone/>
            </a:pPr>
            <a:r>
              <a:rPr lang="en-GB" sz="2000">
                <a:solidFill>
                  <a:srgbClr val="244061"/>
                </a:solidFill>
              </a:rPr>
              <a:t>You need here to give an honest account of your successes and failures and any changes you have made since your MID PROJECT REVIEW. </a:t>
            </a:r>
            <a:endParaRPr/>
          </a:p>
          <a:p>
            <a:pPr marL="0" lvl="0" indent="0" algn="ctr" rtl="0">
              <a:lnSpc>
                <a:spcPct val="100000"/>
              </a:lnSpc>
              <a:spcBef>
                <a:spcPts val="400"/>
              </a:spcBef>
              <a:spcAft>
                <a:spcPts val="0"/>
              </a:spcAft>
              <a:buClr>
                <a:srgbClr val="244061"/>
              </a:buClr>
              <a:buSzPts val="2000"/>
              <a:buNone/>
            </a:pPr>
            <a:r>
              <a:rPr lang="en-GB" sz="2000">
                <a:solidFill>
                  <a:srgbClr val="244061"/>
                </a:solidFill>
              </a:rPr>
              <a:t>It is important here that you justify and changes or decisions that you have made. Answering the ‘why’ question is important here. </a:t>
            </a:r>
            <a:endParaRPr/>
          </a:p>
          <a:p>
            <a:pPr marL="0" lvl="0" indent="0" algn="ctr" rtl="0">
              <a:lnSpc>
                <a:spcPct val="100000"/>
              </a:lnSpc>
              <a:spcBef>
                <a:spcPts val="400"/>
              </a:spcBef>
              <a:spcAft>
                <a:spcPts val="0"/>
              </a:spcAft>
              <a:buClr>
                <a:srgbClr val="938953"/>
              </a:buClr>
              <a:buSzPts val="2000"/>
              <a:buNone/>
            </a:pPr>
            <a:endParaRPr sz="2000">
              <a:solidFill>
                <a:srgbClr val="244061"/>
              </a:solidFill>
            </a:endParaRPr>
          </a:p>
          <a:p>
            <a:pPr marL="0" lvl="0" indent="0" algn="ctr" rtl="0">
              <a:lnSpc>
                <a:spcPct val="100000"/>
              </a:lnSpc>
              <a:spcBef>
                <a:spcPts val="400"/>
              </a:spcBef>
              <a:spcAft>
                <a:spcPts val="0"/>
              </a:spcAft>
              <a:buClr>
                <a:srgbClr val="938953"/>
              </a:buClr>
              <a:buSzPts val="2000"/>
              <a:buNone/>
            </a:pPr>
            <a:endParaRPr sz="2000">
              <a:solidFill>
                <a:srgbClr val="244061"/>
              </a:solidFill>
            </a:endParaRPr>
          </a:p>
        </p:txBody>
      </p:sp>
      <p:sp>
        <p:nvSpPr>
          <p:cNvPr id="222" name="Google Shape;222;p1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1600" b="1">
                <a:latin typeface="Arial"/>
                <a:ea typeface="Arial"/>
                <a:cs typeface="Arial"/>
                <a:sym typeface="Arial"/>
              </a:rPr>
              <a:t>Copyright CentreGrade 2021</a:t>
            </a:r>
            <a:endParaRPr/>
          </a:p>
        </p:txBody>
      </p:sp>
      <p:pic>
        <p:nvPicPr>
          <p:cNvPr id="223" name="Google Shape;223;p16" descr="K Logistics"/>
          <p:cNvPicPr preferRelativeResize="0"/>
          <p:nvPr/>
        </p:nvPicPr>
        <p:blipFill rotWithShape="1">
          <a:blip r:embed="rId3">
            <a:alphaModFix/>
          </a:blip>
          <a:srcRect/>
          <a:stretch/>
        </p:blipFill>
        <p:spPr>
          <a:xfrm>
            <a:off x="10065615" y="154305"/>
            <a:ext cx="1929161" cy="639529"/>
          </a:xfrm>
          <a:prstGeom prst="rect">
            <a:avLst/>
          </a:prstGeom>
          <a:noFill/>
          <a:ln>
            <a:noFill/>
          </a:ln>
        </p:spPr>
      </p:pic>
      <p:pic>
        <p:nvPicPr>
          <p:cNvPr id="224" name="Google Shape;224;p16" descr="Image result for production log"/>
          <p:cNvPicPr preferRelativeResize="0"/>
          <p:nvPr/>
        </p:nvPicPr>
        <p:blipFill rotWithShape="1">
          <a:blip r:embed="rId4">
            <a:alphaModFix/>
          </a:blip>
          <a:srcRect/>
          <a:stretch/>
        </p:blipFill>
        <p:spPr>
          <a:xfrm>
            <a:off x="100148" y="154305"/>
            <a:ext cx="1375314" cy="1375314"/>
          </a:xfrm>
          <a:prstGeom prst="rect">
            <a:avLst/>
          </a:prstGeom>
          <a:noFill/>
          <a:ln>
            <a:noFill/>
          </a:ln>
        </p:spPr>
      </p:pic>
      <p:pic>
        <p:nvPicPr>
          <p:cNvPr id="225" name="Google Shape;225;p16"/>
          <p:cNvPicPr preferRelativeResize="0"/>
          <p:nvPr/>
        </p:nvPicPr>
        <p:blipFill rotWithShape="1">
          <a:blip r:embed="rId5">
            <a:alphaModFix/>
          </a:blip>
          <a:srcRect/>
          <a:stretch/>
        </p:blipFill>
        <p:spPr>
          <a:xfrm>
            <a:off x="11030195" y="1427922"/>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anim calcmode="lin" valueType="num">
                                      <p:cBhvr additive="base">
                                        <p:cTn id="7" dur="500"/>
                                        <p:tgtEl>
                                          <p:spTgt spid="2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1">
                                            <p:txEl>
                                              <p:pRg st="1" end="1"/>
                                            </p:txEl>
                                          </p:spTgt>
                                        </p:tgtEl>
                                        <p:attrNameLst>
                                          <p:attrName>style.visibility</p:attrName>
                                        </p:attrNameLst>
                                      </p:cBhvr>
                                      <p:to>
                                        <p:strVal val="visible"/>
                                      </p:to>
                                    </p:set>
                                    <p:anim calcmode="lin" valueType="num">
                                      <p:cBhvr additive="base">
                                        <p:cTn id="12" dur="500"/>
                                        <p:tgtEl>
                                          <p:spTgt spid="2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1">
                                            <p:txEl>
                                              <p:pRg st="2" end="2"/>
                                            </p:txEl>
                                          </p:spTgt>
                                        </p:tgtEl>
                                        <p:attrNameLst>
                                          <p:attrName>style.visibility</p:attrName>
                                        </p:attrNameLst>
                                      </p:cBhvr>
                                      <p:to>
                                        <p:strVal val="visible"/>
                                      </p:to>
                                    </p:set>
                                    <p:anim calcmode="lin" valueType="num">
                                      <p:cBhvr additive="base">
                                        <p:cTn id="17" dur="500"/>
                                        <p:tgtEl>
                                          <p:spTgt spid="2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21">
                                            <p:txEl>
                                              <p:pRg st="3" end="3"/>
                                            </p:txEl>
                                          </p:spTgt>
                                        </p:tgtEl>
                                        <p:attrNameLst>
                                          <p:attrName>style.visibility</p:attrName>
                                        </p:attrNameLst>
                                      </p:cBhvr>
                                      <p:to>
                                        <p:strVal val="visible"/>
                                      </p:to>
                                    </p:set>
                                    <p:anim calcmode="lin" valueType="num">
                                      <p:cBhvr additive="base">
                                        <p:cTn id="22" dur="500"/>
                                        <p:tgtEl>
                                          <p:spTgt spid="22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21">
                                            <p:txEl>
                                              <p:pRg st="4" end="4"/>
                                            </p:txEl>
                                          </p:spTgt>
                                        </p:tgtEl>
                                        <p:attrNameLst>
                                          <p:attrName>style.visibility</p:attrName>
                                        </p:attrNameLst>
                                      </p:cBhvr>
                                      <p:to>
                                        <p:strVal val="visible"/>
                                      </p:to>
                                    </p:set>
                                    <p:anim calcmode="lin" valueType="num">
                                      <p:cBhvr additive="base">
                                        <p:cTn id="27" dur="500"/>
                                        <p:tgtEl>
                                          <p:spTgt spid="22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21">
                                            <p:txEl>
                                              <p:pRg st="5" end="5"/>
                                            </p:txEl>
                                          </p:spTgt>
                                        </p:tgtEl>
                                        <p:attrNameLst>
                                          <p:attrName>style.visibility</p:attrName>
                                        </p:attrNameLst>
                                      </p:cBhvr>
                                      <p:to>
                                        <p:strVal val="visible"/>
                                      </p:to>
                                    </p:set>
                                    <p:anim calcmode="lin" valueType="num">
                                      <p:cBhvr additive="base">
                                        <p:cTn id="32" dur="500"/>
                                        <p:tgtEl>
                                          <p:spTgt spid="22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5"/>
                                        </p:tgtEl>
                                        <p:attrNameLst>
                                          <p:attrName>style.visibility</p:attrName>
                                        </p:attrNameLst>
                                      </p:cBhvr>
                                      <p:to>
                                        <p:strVal val="visible"/>
                                      </p:to>
                                    </p:set>
                                    <p:animEffect transition="in" filter="fade">
                                      <p:cBhvr>
                                        <p:cTn id="37" dur="50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7"/>
          <p:cNvSpPr txBox="1">
            <a:spLocks noGrp="1"/>
          </p:cNvSpPr>
          <p:nvPr>
            <p:ph type="subTitle" idx="1"/>
          </p:nvPr>
        </p:nvSpPr>
        <p:spPr>
          <a:xfrm>
            <a:off x="1524000" y="841962"/>
            <a:ext cx="9144000" cy="5633304"/>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244061"/>
              </a:buClr>
              <a:buSzPts val="7200"/>
              <a:buNone/>
            </a:pPr>
            <a:r>
              <a:rPr lang="en-GB" sz="7200" b="1">
                <a:solidFill>
                  <a:srgbClr val="244061"/>
                </a:solidFill>
              </a:rPr>
              <a:t>The Production Log – an Overview</a:t>
            </a:r>
            <a:endParaRPr/>
          </a:p>
          <a:p>
            <a:pPr marL="0" lvl="0" indent="0" algn="ctr" rtl="0">
              <a:lnSpc>
                <a:spcPct val="100000"/>
              </a:lnSpc>
              <a:spcBef>
                <a:spcPts val="400"/>
              </a:spcBef>
              <a:spcAft>
                <a:spcPts val="0"/>
              </a:spcAft>
              <a:buClr>
                <a:srgbClr val="244061"/>
              </a:buClr>
              <a:buSzPts val="2000"/>
              <a:buNone/>
            </a:pPr>
            <a:r>
              <a:rPr lang="en-GB" sz="2000">
                <a:solidFill>
                  <a:srgbClr val="244061"/>
                </a:solidFill>
              </a:rPr>
              <a:t>The REVIEWS follow a simple format:</a:t>
            </a:r>
            <a:endParaRPr/>
          </a:p>
          <a:p>
            <a:pPr marL="457200" lvl="0" indent="-457200" algn="ctr" rtl="0">
              <a:lnSpc>
                <a:spcPct val="100000"/>
              </a:lnSpc>
              <a:spcBef>
                <a:spcPts val="400"/>
              </a:spcBef>
              <a:spcAft>
                <a:spcPts val="0"/>
              </a:spcAft>
              <a:buClr>
                <a:srgbClr val="244061"/>
              </a:buClr>
              <a:buSzPts val="2000"/>
              <a:buFont typeface="Calibri"/>
              <a:buAutoNum type="arabicPeriod"/>
            </a:pPr>
            <a:r>
              <a:rPr lang="en-GB" sz="2000">
                <a:solidFill>
                  <a:srgbClr val="244061"/>
                </a:solidFill>
              </a:rPr>
              <a:t>Outline the successes, failures, additions and or changes you have made as you followed your plan at the start of your project</a:t>
            </a:r>
            <a:endParaRPr/>
          </a:p>
          <a:p>
            <a:pPr marL="457200" lvl="0" indent="-457200" algn="ctr" rtl="0">
              <a:lnSpc>
                <a:spcPct val="100000"/>
              </a:lnSpc>
              <a:spcBef>
                <a:spcPts val="400"/>
              </a:spcBef>
              <a:spcAft>
                <a:spcPts val="0"/>
              </a:spcAft>
              <a:buClr>
                <a:srgbClr val="244061"/>
              </a:buClr>
              <a:buSzPts val="2000"/>
              <a:buFont typeface="Calibri"/>
              <a:buAutoNum type="arabicPeriod"/>
            </a:pPr>
            <a:r>
              <a:rPr lang="en-GB" sz="2000">
                <a:solidFill>
                  <a:srgbClr val="244061"/>
                </a:solidFill>
              </a:rPr>
              <a:t>Outline your planned steps to complete your project</a:t>
            </a:r>
            <a:endParaRPr/>
          </a:p>
          <a:p>
            <a:pPr marL="457200" lvl="0" indent="-457200" algn="ctr" rtl="0">
              <a:lnSpc>
                <a:spcPct val="100000"/>
              </a:lnSpc>
              <a:spcBef>
                <a:spcPts val="400"/>
              </a:spcBef>
              <a:spcAft>
                <a:spcPts val="0"/>
              </a:spcAft>
              <a:buClr>
                <a:srgbClr val="244061"/>
              </a:buClr>
              <a:buSzPts val="2000"/>
              <a:buFont typeface="Calibri"/>
              <a:buAutoNum type="arabicPeriod"/>
            </a:pPr>
            <a:r>
              <a:rPr lang="en-GB" sz="2000">
                <a:solidFill>
                  <a:srgbClr val="244061"/>
                </a:solidFill>
              </a:rPr>
              <a:t>Your supervisor’s main comments and advice at this stage</a:t>
            </a:r>
            <a:endParaRPr/>
          </a:p>
          <a:p>
            <a:pPr marL="457200" lvl="0" indent="-457200" algn="ctr" rtl="0">
              <a:lnSpc>
                <a:spcPct val="100000"/>
              </a:lnSpc>
              <a:spcBef>
                <a:spcPts val="400"/>
              </a:spcBef>
              <a:spcAft>
                <a:spcPts val="0"/>
              </a:spcAft>
              <a:buClr>
                <a:srgbClr val="244061"/>
              </a:buClr>
              <a:buSzPts val="2000"/>
              <a:buFont typeface="Calibri"/>
              <a:buAutoNum type="arabicPeriod"/>
            </a:pPr>
            <a:r>
              <a:rPr lang="en-GB" sz="2000">
                <a:solidFill>
                  <a:srgbClr val="244061"/>
                </a:solidFill>
              </a:rPr>
              <a:t>Changes, clarifications or additions you have made as a result of your discussions with your supervisor at this stage. </a:t>
            </a:r>
            <a:endParaRPr/>
          </a:p>
          <a:p>
            <a:pPr marL="0" lvl="0" indent="0" algn="ctr" rtl="0">
              <a:lnSpc>
                <a:spcPct val="100000"/>
              </a:lnSpc>
              <a:spcBef>
                <a:spcPts val="400"/>
              </a:spcBef>
              <a:spcAft>
                <a:spcPts val="0"/>
              </a:spcAft>
              <a:buClr>
                <a:srgbClr val="938953"/>
              </a:buClr>
              <a:buSzPts val="2000"/>
              <a:buNone/>
            </a:pPr>
            <a:endParaRPr sz="2000">
              <a:solidFill>
                <a:srgbClr val="244061"/>
              </a:solidFill>
            </a:endParaRPr>
          </a:p>
          <a:p>
            <a:pPr marL="0" lvl="0" indent="0" algn="ctr" rtl="0">
              <a:lnSpc>
                <a:spcPct val="100000"/>
              </a:lnSpc>
              <a:spcBef>
                <a:spcPts val="400"/>
              </a:spcBef>
              <a:spcAft>
                <a:spcPts val="0"/>
              </a:spcAft>
              <a:buClr>
                <a:srgbClr val="938953"/>
              </a:buClr>
              <a:buSzPts val="2000"/>
              <a:buNone/>
            </a:pPr>
            <a:endParaRPr sz="2000">
              <a:solidFill>
                <a:srgbClr val="244061"/>
              </a:solidFill>
            </a:endParaRPr>
          </a:p>
        </p:txBody>
      </p:sp>
      <p:sp>
        <p:nvSpPr>
          <p:cNvPr id="231" name="Google Shape;231;p1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1600" b="1">
                <a:latin typeface="Arial"/>
                <a:ea typeface="Arial"/>
                <a:cs typeface="Arial"/>
                <a:sym typeface="Arial"/>
              </a:rPr>
              <a:t>Copyright CentreGrade 2021</a:t>
            </a:r>
            <a:endParaRPr/>
          </a:p>
        </p:txBody>
      </p:sp>
      <p:pic>
        <p:nvPicPr>
          <p:cNvPr id="232" name="Google Shape;232;p17" descr="K Logistics"/>
          <p:cNvPicPr preferRelativeResize="0"/>
          <p:nvPr/>
        </p:nvPicPr>
        <p:blipFill rotWithShape="1">
          <a:blip r:embed="rId3">
            <a:alphaModFix/>
          </a:blip>
          <a:srcRect/>
          <a:stretch/>
        </p:blipFill>
        <p:spPr>
          <a:xfrm>
            <a:off x="10065615" y="154305"/>
            <a:ext cx="1929161" cy="639529"/>
          </a:xfrm>
          <a:prstGeom prst="rect">
            <a:avLst/>
          </a:prstGeom>
          <a:noFill/>
          <a:ln>
            <a:noFill/>
          </a:ln>
        </p:spPr>
      </p:pic>
      <p:pic>
        <p:nvPicPr>
          <p:cNvPr id="233" name="Google Shape;233;p17" descr="Image result for production log"/>
          <p:cNvPicPr preferRelativeResize="0"/>
          <p:nvPr/>
        </p:nvPicPr>
        <p:blipFill rotWithShape="1">
          <a:blip r:embed="rId4">
            <a:alphaModFix/>
          </a:blip>
          <a:srcRect/>
          <a:stretch/>
        </p:blipFill>
        <p:spPr>
          <a:xfrm>
            <a:off x="100148" y="154305"/>
            <a:ext cx="1375314" cy="1375314"/>
          </a:xfrm>
          <a:prstGeom prst="rect">
            <a:avLst/>
          </a:prstGeom>
          <a:noFill/>
          <a:ln>
            <a:noFill/>
          </a:ln>
        </p:spPr>
      </p:pic>
      <p:pic>
        <p:nvPicPr>
          <p:cNvPr id="234" name="Google Shape;234;p17"/>
          <p:cNvPicPr preferRelativeResize="0"/>
          <p:nvPr/>
        </p:nvPicPr>
        <p:blipFill rotWithShape="1">
          <a:blip r:embed="rId5">
            <a:alphaModFix/>
          </a:blip>
          <a:srcRect/>
          <a:stretch/>
        </p:blipFill>
        <p:spPr>
          <a:xfrm>
            <a:off x="10906539" y="1427922"/>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0">
                                            <p:txEl>
                                              <p:pRg st="0" end="0"/>
                                            </p:txEl>
                                          </p:spTgt>
                                        </p:tgtEl>
                                        <p:attrNameLst>
                                          <p:attrName>style.visibility</p:attrName>
                                        </p:attrNameLst>
                                      </p:cBhvr>
                                      <p:to>
                                        <p:strVal val="visible"/>
                                      </p:to>
                                    </p:set>
                                    <p:anim calcmode="lin" valueType="num">
                                      <p:cBhvr additive="base">
                                        <p:cTn id="7" dur="500"/>
                                        <p:tgtEl>
                                          <p:spTgt spid="2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0">
                                            <p:txEl>
                                              <p:pRg st="1" end="1"/>
                                            </p:txEl>
                                          </p:spTgt>
                                        </p:tgtEl>
                                        <p:attrNameLst>
                                          <p:attrName>style.visibility</p:attrName>
                                        </p:attrNameLst>
                                      </p:cBhvr>
                                      <p:to>
                                        <p:strVal val="visible"/>
                                      </p:to>
                                    </p:set>
                                    <p:anim calcmode="lin" valueType="num">
                                      <p:cBhvr additive="base">
                                        <p:cTn id="12" dur="500"/>
                                        <p:tgtEl>
                                          <p:spTgt spid="23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0">
                                            <p:txEl>
                                              <p:pRg st="2" end="2"/>
                                            </p:txEl>
                                          </p:spTgt>
                                        </p:tgtEl>
                                        <p:attrNameLst>
                                          <p:attrName>style.visibility</p:attrName>
                                        </p:attrNameLst>
                                      </p:cBhvr>
                                      <p:to>
                                        <p:strVal val="visible"/>
                                      </p:to>
                                    </p:set>
                                    <p:anim calcmode="lin" valueType="num">
                                      <p:cBhvr additive="base">
                                        <p:cTn id="17" dur="500"/>
                                        <p:tgtEl>
                                          <p:spTgt spid="23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30">
                                            <p:txEl>
                                              <p:pRg st="3" end="3"/>
                                            </p:txEl>
                                          </p:spTgt>
                                        </p:tgtEl>
                                        <p:attrNameLst>
                                          <p:attrName>style.visibility</p:attrName>
                                        </p:attrNameLst>
                                      </p:cBhvr>
                                      <p:to>
                                        <p:strVal val="visible"/>
                                      </p:to>
                                    </p:set>
                                    <p:anim calcmode="lin" valueType="num">
                                      <p:cBhvr additive="base">
                                        <p:cTn id="22" dur="500"/>
                                        <p:tgtEl>
                                          <p:spTgt spid="23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30">
                                            <p:txEl>
                                              <p:pRg st="4" end="4"/>
                                            </p:txEl>
                                          </p:spTgt>
                                        </p:tgtEl>
                                        <p:attrNameLst>
                                          <p:attrName>style.visibility</p:attrName>
                                        </p:attrNameLst>
                                      </p:cBhvr>
                                      <p:to>
                                        <p:strVal val="visible"/>
                                      </p:to>
                                    </p:set>
                                    <p:anim calcmode="lin" valueType="num">
                                      <p:cBhvr additive="base">
                                        <p:cTn id="27" dur="500"/>
                                        <p:tgtEl>
                                          <p:spTgt spid="23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30">
                                            <p:txEl>
                                              <p:pRg st="5" end="5"/>
                                            </p:txEl>
                                          </p:spTgt>
                                        </p:tgtEl>
                                        <p:attrNameLst>
                                          <p:attrName>style.visibility</p:attrName>
                                        </p:attrNameLst>
                                      </p:cBhvr>
                                      <p:to>
                                        <p:strVal val="visible"/>
                                      </p:to>
                                    </p:set>
                                    <p:anim calcmode="lin" valueType="num">
                                      <p:cBhvr additive="base">
                                        <p:cTn id="32" dur="500"/>
                                        <p:tgtEl>
                                          <p:spTgt spid="23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0">
                                            <p:txEl>
                                              <p:pRg st="6" end="6"/>
                                            </p:txEl>
                                          </p:spTgt>
                                        </p:tgtEl>
                                        <p:attrNameLst>
                                          <p:attrName>style.visibility</p:attrName>
                                        </p:attrNameLst>
                                      </p:cBhvr>
                                      <p:to>
                                        <p:strVal val="visible"/>
                                      </p:to>
                                    </p:set>
                                    <p:anim calcmode="lin" valueType="num">
                                      <p:cBhvr additive="base">
                                        <p:cTn id="37" dur="500"/>
                                        <p:tgtEl>
                                          <p:spTgt spid="23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30">
                                            <p:txEl>
                                              <p:pRg st="7" end="7"/>
                                            </p:txEl>
                                          </p:spTgt>
                                        </p:tgtEl>
                                        <p:attrNameLst>
                                          <p:attrName>style.visibility</p:attrName>
                                        </p:attrNameLst>
                                      </p:cBhvr>
                                      <p:to>
                                        <p:strVal val="visible"/>
                                      </p:to>
                                    </p:set>
                                    <p:anim calcmode="lin" valueType="num">
                                      <p:cBhvr additive="base">
                                        <p:cTn id="42" dur="500"/>
                                        <p:tgtEl>
                                          <p:spTgt spid="23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34"/>
                                        </p:tgtEl>
                                        <p:attrNameLst>
                                          <p:attrName>style.visibility</p:attrName>
                                        </p:attrNameLst>
                                      </p:cBhvr>
                                      <p:to>
                                        <p:strVal val="visible"/>
                                      </p:to>
                                    </p:set>
                                    <p:animEffect transition="in" filter="fade">
                                      <p:cBhvr>
                                        <p:cTn id="47" dur="50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364246dea81_0_1"/>
          <p:cNvSpPr>
            <a:spLocks noGrp="1"/>
          </p:cNvSpPr>
          <p:nvPr>
            <p:ph type="ctrTitle"/>
          </p:nvPr>
        </p:nvSpPr>
        <p:spPr>
          <a:xfrm>
            <a:off x="2999650" y="1484777"/>
            <a:ext cx="7632900" cy="5062500"/>
          </a:xfrm>
          <a:prstGeom prst="roundRect">
            <a:avLst>
              <a:gd name="adj" fmla="val 16667"/>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GB"/>
              <a:t>TASK ONE - read the following slides to ensure you understand what the qualification entails. You can listen to the voiceovers too.</a:t>
            </a:r>
            <a:endParaRPr/>
          </a:p>
        </p:txBody>
      </p:sp>
      <p:sp>
        <p:nvSpPr>
          <p:cNvPr id="103" name="Google Shape;103;g364246dea81_0_1"/>
          <p:cNvSpPr txBox="1">
            <a:spLocks noGrp="1"/>
          </p:cNvSpPr>
          <p:nvPr>
            <p:ph type="subTitle" idx="1"/>
          </p:nvPr>
        </p:nvSpPr>
        <p:spPr>
          <a:xfrm>
            <a:off x="3168824" y="3861048"/>
            <a:ext cx="7291500" cy="1752600"/>
          </a:xfrm>
          <a:prstGeom prst="rect">
            <a:avLst/>
          </a:prstGeom>
        </p:spPr>
        <p:txBody>
          <a:bodyPr spcFirstLastPara="1" wrap="square" lIns="91425" tIns="45700" rIns="91425" bIns="45700" anchor="t" anchorCtr="0">
            <a:normAutofit/>
          </a:bodyPr>
          <a:lstStyle/>
          <a:p>
            <a:pPr marL="0" lvl="0" indent="0" algn="ctr" rtl="0">
              <a:spcBef>
                <a:spcPts val="72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8"/>
          <p:cNvSpPr txBox="1">
            <a:spLocks noGrp="1"/>
          </p:cNvSpPr>
          <p:nvPr>
            <p:ph type="subTitle" idx="1"/>
          </p:nvPr>
        </p:nvSpPr>
        <p:spPr>
          <a:xfrm>
            <a:off x="1524000" y="841962"/>
            <a:ext cx="9144000" cy="5633304"/>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244061"/>
              </a:buClr>
              <a:buSzPts val="7200"/>
              <a:buNone/>
            </a:pPr>
            <a:r>
              <a:rPr lang="en-GB" sz="7200" b="1">
                <a:solidFill>
                  <a:srgbClr val="244061"/>
                </a:solidFill>
              </a:rPr>
              <a:t>The Production Log – an Overview</a:t>
            </a:r>
            <a:endParaRPr/>
          </a:p>
          <a:p>
            <a:pPr marL="0" lvl="0" indent="0" algn="ctr" rtl="0">
              <a:lnSpc>
                <a:spcPct val="100000"/>
              </a:lnSpc>
              <a:spcBef>
                <a:spcPts val="400"/>
              </a:spcBef>
              <a:spcAft>
                <a:spcPts val="0"/>
              </a:spcAft>
              <a:buClr>
                <a:srgbClr val="938953"/>
              </a:buClr>
              <a:buSzPts val="2000"/>
              <a:buNone/>
            </a:pPr>
            <a:endParaRPr sz="2000">
              <a:solidFill>
                <a:srgbClr val="244061"/>
              </a:solidFill>
            </a:endParaRPr>
          </a:p>
          <a:p>
            <a:pPr marL="0" lvl="0" indent="0" algn="ctr" rtl="0">
              <a:lnSpc>
                <a:spcPct val="100000"/>
              </a:lnSpc>
              <a:spcBef>
                <a:spcPts val="560"/>
              </a:spcBef>
              <a:spcAft>
                <a:spcPts val="0"/>
              </a:spcAft>
              <a:buClr>
                <a:srgbClr val="244061"/>
              </a:buClr>
              <a:buSzPts val="2800"/>
              <a:buNone/>
            </a:pPr>
            <a:r>
              <a:rPr lang="en-GB" sz="2800">
                <a:solidFill>
                  <a:srgbClr val="244061"/>
                </a:solidFill>
              </a:rPr>
              <a:t>The SUMMARY is completed after you have finished your report.</a:t>
            </a:r>
            <a:endParaRPr/>
          </a:p>
          <a:p>
            <a:pPr marL="0" lvl="0" indent="0" algn="ctr" rtl="0">
              <a:lnSpc>
                <a:spcPct val="100000"/>
              </a:lnSpc>
              <a:spcBef>
                <a:spcPts val="560"/>
              </a:spcBef>
              <a:spcAft>
                <a:spcPts val="0"/>
              </a:spcAft>
              <a:buClr>
                <a:srgbClr val="244061"/>
              </a:buClr>
              <a:buSzPts val="2800"/>
              <a:buNone/>
            </a:pPr>
            <a:r>
              <a:rPr lang="en-GB" sz="2800">
                <a:solidFill>
                  <a:srgbClr val="244061"/>
                </a:solidFill>
              </a:rPr>
              <a:t>It should be a brief explanation (about 150 words) of your PRODUCT, that is, what you have produced.</a:t>
            </a:r>
            <a:endParaRPr/>
          </a:p>
          <a:p>
            <a:pPr marL="0" lvl="0" indent="0" algn="ctr" rtl="0">
              <a:lnSpc>
                <a:spcPct val="100000"/>
              </a:lnSpc>
              <a:spcBef>
                <a:spcPts val="400"/>
              </a:spcBef>
              <a:spcAft>
                <a:spcPts val="0"/>
              </a:spcAft>
              <a:buClr>
                <a:srgbClr val="938953"/>
              </a:buClr>
              <a:buSzPts val="2000"/>
              <a:buNone/>
            </a:pPr>
            <a:endParaRPr sz="2000">
              <a:solidFill>
                <a:srgbClr val="244061"/>
              </a:solidFill>
            </a:endParaRPr>
          </a:p>
          <a:p>
            <a:pPr marL="0" lvl="0" indent="0" algn="ctr" rtl="0">
              <a:lnSpc>
                <a:spcPct val="100000"/>
              </a:lnSpc>
              <a:spcBef>
                <a:spcPts val="400"/>
              </a:spcBef>
              <a:spcAft>
                <a:spcPts val="0"/>
              </a:spcAft>
              <a:buClr>
                <a:srgbClr val="938953"/>
              </a:buClr>
              <a:buSzPts val="2000"/>
              <a:buNone/>
            </a:pPr>
            <a:endParaRPr sz="2000">
              <a:solidFill>
                <a:srgbClr val="244061"/>
              </a:solidFill>
            </a:endParaRPr>
          </a:p>
        </p:txBody>
      </p:sp>
      <p:sp>
        <p:nvSpPr>
          <p:cNvPr id="240" name="Google Shape;240;p1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1600" b="1">
                <a:latin typeface="Arial"/>
                <a:ea typeface="Arial"/>
                <a:cs typeface="Arial"/>
                <a:sym typeface="Arial"/>
              </a:rPr>
              <a:t>Copyright CentreGrade 2021</a:t>
            </a:r>
            <a:endParaRPr/>
          </a:p>
        </p:txBody>
      </p:sp>
      <p:pic>
        <p:nvPicPr>
          <p:cNvPr id="241" name="Google Shape;241;p18" descr="K Logistics"/>
          <p:cNvPicPr preferRelativeResize="0"/>
          <p:nvPr/>
        </p:nvPicPr>
        <p:blipFill rotWithShape="1">
          <a:blip r:embed="rId3">
            <a:alphaModFix/>
          </a:blip>
          <a:srcRect/>
          <a:stretch/>
        </p:blipFill>
        <p:spPr>
          <a:xfrm>
            <a:off x="10065615" y="154305"/>
            <a:ext cx="1929161" cy="639529"/>
          </a:xfrm>
          <a:prstGeom prst="rect">
            <a:avLst/>
          </a:prstGeom>
          <a:noFill/>
          <a:ln>
            <a:noFill/>
          </a:ln>
        </p:spPr>
      </p:pic>
      <p:pic>
        <p:nvPicPr>
          <p:cNvPr id="242" name="Google Shape;242;p18" descr="Image result for production log"/>
          <p:cNvPicPr preferRelativeResize="0"/>
          <p:nvPr/>
        </p:nvPicPr>
        <p:blipFill rotWithShape="1">
          <a:blip r:embed="rId4">
            <a:alphaModFix/>
          </a:blip>
          <a:srcRect/>
          <a:stretch/>
        </p:blipFill>
        <p:spPr>
          <a:xfrm>
            <a:off x="100148" y="154305"/>
            <a:ext cx="1375314" cy="1375314"/>
          </a:xfrm>
          <a:prstGeom prst="rect">
            <a:avLst/>
          </a:prstGeom>
          <a:noFill/>
          <a:ln>
            <a:noFill/>
          </a:ln>
        </p:spPr>
      </p:pic>
      <p:pic>
        <p:nvPicPr>
          <p:cNvPr id="243" name="Google Shape;243;p18"/>
          <p:cNvPicPr preferRelativeResize="0"/>
          <p:nvPr/>
        </p:nvPicPr>
        <p:blipFill rotWithShape="1">
          <a:blip r:embed="rId5">
            <a:alphaModFix/>
          </a:blip>
          <a:srcRect/>
          <a:stretch/>
        </p:blipFill>
        <p:spPr>
          <a:xfrm>
            <a:off x="10933043" y="1224819"/>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9">
                                            <p:txEl>
                                              <p:pRg st="0" end="0"/>
                                            </p:txEl>
                                          </p:spTgt>
                                        </p:tgtEl>
                                        <p:attrNameLst>
                                          <p:attrName>style.visibility</p:attrName>
                                        </p:attrNameLst>
                                      </p:cBhvr>
                                      <p:to>
                                        <p:strVal val="visible"/>
                                      </p:to>
                                    </p:set>
                                    <p:anim calcmode="lin" valueType="num">
                                      <p:cBhvr additive="base">
                                        <p:cTn id="7" dur="500"/>
                                        <p:tgtEl>
                                          <p:spTgt spid="2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9">
                                            <p:txEl>
                                              <p:pRg st="1" end="1"/>
                                            </p:txEl>
                                          </p:spTgt>
                                        </p:tgtEl>
                                        <p:attrNameLst>
                                          <p:attrName>style.visibility</p:attrName>
                                        </p:attrNameLst>
                                      </p:cBhvr>
                                      <p:to>
                                        <p:strVal val="visible"/>
                                      </p:to>
                                    </p:set>
                                    <p:anim calcmode="lin" valueType="num">
                                      <p:cBhvr additive="base">
                                        <p:cTn id="12" dur="500"/>
                                        <p:tgtEl>
                                          <p:spTgt spid="2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9">
                                            <p:txEl>
                                              <p:pRg st="2" end="2"/>
                                            </p:txEl>
                                          </p:spTgt>
                                        </p:tgtEl>
                                        <p:attrNameLst>
                                          <p:attrName>style.visibility</p:attrName>
                                        </p:attrNameLst>
                                      </p:cBhvr>
                                      <p:to>
                                        <p:strVal val="visible"/>
                                      </p:to>
                                    </p:set>
                                    <p:anim calcmode="lin" valueType="num">
                                      <p:cBhvr additive="base">
                                        <p:cTn id="17" dur="500"/>
                                        <p:tgtEl>
                                          <p:spTgt spid="2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39">
                                            <p:txEl>
                                              <p:pRg st="3" end="3"/>
                                            </p:txEl>
                                          </p:spTgt>
                                        </p:tgtEl>
                                        <p:attrNameLst>
                                          <p:attrName>style.visibility</p:attrName>
                                        </p:attrNameLst>
                                      </p:cBhvr>
                                      <p:to>
                                        <p:strVal val="visible"/>
                                      </p:to>
                                    </p:set>
                                    <p:anim calcmode="lin" valueType="num">
                                      <p:cBhvr additive="base">
                                        <p:cTn id="22" dur="500"/>
                                        <p:tgtEl>
                                          <p:spTgt spid="2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39">
                                            <p:txEl>
                                              <p:pRg st="4" end="4"/>
                                            </p:txEl>
                                          </p:spTgt>
                                        </p:tgtEl>
                                        <p:attrNameLst>
                                          <p:attrName>style.visibility</p:attrName>
                                        </p:attrNameLst>
                                      </p:cBhvr>
                                      <p:to>
                                        <p:strVal val="visible"/>
                                      </p:to>
                                    </p:set>
                                    <p:anim calcmode="lin" valueType="num">
                                      <p:cBhvr additive="base">
                                        <p:cTn id="27" dur="500"/>
                                        <p:tgtEl>
                                          <p:spTgt spid="23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39">
                                            <p:txEl>
                                              <p:pRg st="5" end="5"/>
                                            </p:txEl>
                                          </p:spTgt>
                                        </p:tgtEl>
                                        <p:attrNameLst>
                                          <p:attrName>style.visibility</p:attrName>
                                        </p:attrNameLst>
                                      </p:cBhvr>
                                      <p:to>
                                        <p:strVal val="visible"/>
                                      </p:to>
                                    </p:set>
                                    <p:anim calcmode="lin" valueType="num">
                                      <p:cBhvr additive="base">
                                        <p:cTn id="32" dur="500"/>
                                        <p:tgtEl>
                                          <p:spTgt spid="23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3"/>
                                        </p:tgtEl>
                                        <p:attrNameLst>
                                          <p:attrName>style.visibility</p:attrName>
                                        </p:attrNameLst>
                                      </p:cBhvr>
                                      <p:to>
                                        <p:strVal val="visible"/>
                                      </p:to>
                                    </p:set>
                                    <p:animEffect transition="in" filter="fade">
                                      <p:cBhvr>
                                        <p:cTn id="37" dur="50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9"/>
          <p:cNvSpPr txBox="1">
            <a:spLocks noGrp="1"/>
          </p:cNvSpPr>
          <p:nvPr>
            <p:ph type="subTitle" idx="1"/>
          </p:nvPr>
        </p:nvSpPr>
        <p:spPr>
          <a:xfrm>
            <a:off x="1524000" y="841962"/>
            <a:ext cx="9144000" cy="5633304"/>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244061"/>
              </a:buClr>
              <a:buSzPts val="7200"/>
              <a:buNone/>
            </a:pPr>
            <a:r>
              <a:rPr lang="en-GB" sz="7200" b="1">
                <a:solidFill>
                  <a:srgbClr val="244061"/>
                </a:solidFill>
              </a:rPr>
              <a:t>The Production Log – an Overview</a:t>
            </a:r>
            <a:endParaRPr/>
          </a:p>
          <a:p>
            <a:pPr marL="0" lvl="0" indent="0" algn="ctr" rtl="0">
              <a:lnSpc>
                <a:spcPct val="100000"/>
              </a:lnSpc>
              <a:spcBef>
                <a:spcPts val="400"/>
              </a:spcBef>
              <a:spcAft>
                <a:spcPts val="0"/>
              </a:spcAft>
              <a:buClr>
                <a:srgbClr val="938953"/>
              </a:buClr>
              <a:buSzPts val="2000"/>
              <a:buNone/>
            </a:pPr>
            <a:endParaRPr sz="2000">
              <a:solidFill>
                <a:srgbClr val="244061"/>
              </a:solidFill>
            </a:endParaRPr>
          </a:p>
          <a:p>
            <a:pPr marL="0" lvl="0" indent="0" algn="ctr" rtl="0">
              <a:lnSpc>
                <a:spcPct val="100000"/>
              </a:lnSpc>
              <a:spcBef>
                <a:spcPts val="400"/>
              </a:spcBef>
              <a:spcAft>
                <a:spcPts val="0"/>
              </a:spcAft>
              <a:buClr>
                <a:srgbClr val="244061"/>
              </a:buClr>
              <a:buSzPts val="2000"/>
              <a:buNone/>
            </a:pPr>
            <a:r>
              <a:rPr lang="en-GB" sz="2000">
                <a:solidFill>
                  <a:srgbClr val="244061"/>
                </a:solidFill>
              </a:rPr>
              <a:t>The PRESENTATION RECORD should document your planning and give an account of YOUR EPQ journey.</a:t>
            </a:r>
            <a:endParaRPr/>
          </a:p>
          <a:p>
            <a:pPr marL="0" lvl="0" indent="0" algn="ctr" rtl="0">
              <a:lnSpc>
                <a:spcPct val="100000"/>
              </a:lnSpc>
              <a:spcBef>
                <a:spcPts val="400"/>
              </a:spcBef>
              <a:spcAft>
                <a:spcPts val="0"/>
              </a:spcAft>
              <a:buClr>
                <a:srgbClr val="244061"/>
              </a:buClr>
              <a:buSzPts val="2000"/>
              <a:buNone/>
            </a:pPr>
            <a:r>
              <a:rPr lang="en-GB" sz="2000">
                <a:solidFill>
                  <a:srgbClr val="244061"/>
                </a:solidFill>
              </a:rPr>
              <a:t>It should not just reference the product itself.</a:t>
            </a:r>
            <a:endParaRPr/>
          </a:p>
          <a:p>
            <a:pPr marL="0" lvl="0" indent="0" algn="ctr" rtl="0">
              <a:lnSpc>
                <a:spcPct val="100000"/>
              </a:lnSpc>
              <a:spcBef>
                <a:spcPts val="400"/>
              </a:spcBef>
              <a:spcAft>
                <a:spcPts val="0"/>
              </a:spcAft>
              <a:buClr>
                <a:srgbClr val="244061"/>
              </a:buClr>
              <a:buSzPts val="2000"/>
              <a:buNone/>
            </a:pPr>
            <a:r>
              <a:rPr lang="en-GB" sz="2000">
                <a:solidFill>
                  <a:srgbClr val="244061"/>
                </a:solidFill>
              </a:rPr>
              <a:t>Remember to include evidence in your presentation, such as copies of any PowerPoint slides that you used. </a:t>
            </a:r>
            <a:endParaRPr/>
          </a:p>
          <a:p>
            <a:pPr marL="0" lvl="0" indent="0" algn="ctr" rtl="0">
              <a:lnSpc>
                <a:spcPct val="100000"/>
              </a:lnSpc>
              <a:spcBef>
                <a:spcPts val="400"/>
              </a:spcBef>
              <a:spcAft>
                <a:spcPts val="0"/>
              </a:spcAft>
              <a:buClr>
                <a:srgbClr val="244061"/>
              </a:buClr>
              <a:buSzPts val="2000"/>
              <a:buNone/>
            </a:pPr>
            <a:r>
              <a:rPr lang="en-GB" sz="2000">
                <a:solidFill>
                  <a:srgbClr val="244061"/>
                </a:solidFill>
              </a:rPr>
              <a:t>If you have filmed your presentation – upload it to YouTube for example and include a link here. </a:t>
            </a:r>
            <a:endParaRPr/>
          </a:p>
          <a:p>
            <a:pPr marL="0" lvl="0" indent="0" algn="ctr" rtl="0">
              <a:lnSpc>
                <a:spcPct val="100000"/>
              </a:lnSpc>
              <a:spcBef>
                <a:spcPts val="400"/>
              </a:spcBef>
              <a:spcAft>
                <a:spcPts val="0"/>
              </a:spcAft>
              <a:buClr>
                <a:srgbClr val="938953"/>
              </a:buClr>
              <a:buSzPts val="2000"/>
              <a:buNone/>
            </a:pPr>
            <a:endParaRPr sz="2000">
              <a:solidFill>
                <a:srgbClr val="244061"/>
              </a:solidFill>
            </a:endParaRPr>
          </a:p>
          <a:p>
            <a:pPr marL="0" lvl="0" indent="0" algn="ctr" rtl="0">
              <a:lnSpc>
                <a:spcPct val="100000"/>
              </a:lnSpc>
              <a:spcBef>
                <a:spcPts val="400"/>
              </a:spcBef>
              <a:spcAft>
                <a:spcPts val="0"/>
              </a:spcAft>
              <a:buClr>
                <a:srgbClr val="938953"/>
              </a:buClr>
              <a:buSzPts val="2000"/>
              <a:buNone/>
            </a:pPr>
            <a:endParaRPr sz="2000">
              <a:solidFill>
                <a:srgbClr val="244061"/>
              </a:solidFill>
            </a:endParaRPr>
          </a:p>
        </p:txBody>
      </p:sp>
      <p:sp>
        <p:nvSpPr>
          <p:cNvPr id="249" name="Google Shape;249;p1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1600" b="1">
                <a:latin typeface="Arial"/>
                <a:ea typeface="Arial"/>
                <a:cs typeface="Arial"/>
                <a:sym typeface="Arial"/>
              </a:rPr>
              <a:t>Copyright CentreGrade 2021</a:t>
            </a:r>
            <a:endParaRPr/>
          </a:p>
        </p:txBody>
      </p:sp>
      <p:pic>
        <p:nvPicPr>
          <p:cNvPr id="250" name="Google Shape;250;p19" descr="K Logistics"/>
          <p:cNvPicPr preferRelativeResize="0"/>
          <p:nvPr/>
        </p:nvPicPr>
        <p:blipFill rotWithShape="1">
          <a:blip r:embed="rId3">
            <a:alphaModFix/>
          </a:blip>
          <a:srcRect/>
          <a:stretch/>
        </p:blipFill>
        <p:spPr>
          <a:xfrm>
            <a:off x="10065615" y="154305"/>
            <a:ext cx="1929161" cy="639529"/>
          </a:xfrm>
          <a:prstGeom prst="rect">
            <a:avLst/>
          </a:prstGeom>
          <a:noFill/>
          <a:ln>
            <a:noFill/>
          </a:ln>
        </p:spPr>
      </p:pic>
      <p:pic>
        <p:nvPicPr>
          <p:cNvPr id="251" name="Google Shape;251;p19" descr="Image result for production log"/>
          <p:cNvPicPr preferRelativeResize="0"/>
          <p:nvPr/>
        </p:nvPicPr>
        <p:blipFill rotWithShape="1">
          <a:blip r:embed="rId4">
            <a:alphaModFix/>
          </a:blip>
          <a:srcRect/>
          <a:stretch/>
        </p:blipFill>
        <p:spPr>
          <a:xfrm>
            <a:off x="100148" y="154305"/>
            <a:ext cx="1375314" cy="1375314"/>
          </a:xfrm>
          <a:prstGeom prst="rect">
            <a:avLst/>
          </a:prstGeom>
          <a:noFill/>
          <a:ln>
            <a:noFill/>
          </a:ln>
        </p:spPr>
      </p:pic>
      <p:pic>
        <p:nvPicPr>
          <p:cNvPr id="252" name="Google Shape;252;p19"/>
          <p:cNvPicPr preferRelativeResize="0"/>
          <p:nvPr/>
        </p:nvPicPr>
        <p:blipFill rotWithShape="1">
          <a:blip r:embed="rId5">
            <a:alphaModFix/>
          </a:blip>
          <a:srcRect/>
          <a:stretch/>
        </p:blipFill>
        <p:spPr>
          <a:xfrm>
            <a:off x="10668000" y="1719469"/>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8">
                                            <p:txEl>
                                              <p:pRg st="0" end="0"/>
                                            </p:txEl>
                                          </p:spTgt>
                                        </p:tgtEl>
                                        <p:attrNameLst>
                                          <p:attrName>style.visibility</p:attrName>
                                        </p:attrNameLst>
                                      </p:cBhvr>
                                      <p:to>
                                        <p:strVal val="visible"/>
                                      </p:to>
                                    </p:set>
                                    <p:anim calcmode="lin" valueType="num">
                                      <p:cBhvr additive="base">
                                        <p:cTn id="7" dur="500"/>
                                        <p:tgtEl>
                                          <p:spTgt spid="24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8">
                                            <p:txEl>
                                              <p:pRg st="1" end="1"/>
                                            </p:txEl>
                                          </p:spTgt>
                                        </p:tgtEl>
                                        <p:attrNameLst>
                                          <p:attrName>style.visibility</p:attrName>
                                        </p:attrNameLst>
                                      </p:cBhvr>
                                      <p:to>
                                        <p:strVal val="visible"/>
                                      </p:to>
                                    </p:set>
                                    <p:anim calcmode="lin" valueType="num">
                                      <p:cBhvr additive="base">
                                        <p:cTn id="12" dur="500"/>
                                        <p:tgtEl>
                                          <p:spTgt spid="24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48">
                                            <p:txEl>
                                              <p:pRg st="2" end="2"/>
                                            </p:txEl>
                                          </p:spTgt>
                                        </p:tgtEl>
                                        <p:attrNameLst>
                                          <p:attrName>style.visibility</p:attrName>
                                        </p:attrNameLst>
                                      </p:cBhvr>
                                      <p:to>
                                        <p:strVal val="visible"/>
                                      </p:to>
                                    </p:set>
                                    <p:anim calcmode="lin" valueType="num">
                                      <p:cBhvr additive="base">
                                        <p:cTn id="17" dur="500"/>
                                        <p:tgtEl>
                                          <p:spTgt spid="24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48">
                                            <p:txEl>
                                              <p:pRg st="3" end="3"/>
                                            </p:txEl>
                                          </p:spTgt>
                                        </p:tgtEl>
                                        <p:attrNameLst>
                                          <p:attrName>style.visibility</p:attrName>
                                        </p:attrNameLst>
                                      </p:cBhvr>
                                      <p:to>
                                        <p:strVal val="visible"/>
                                      </p:to>
                                    </p:set>
                                    <p:anim calcmode="lin" valueType="num">
                                      <p:cBhvr additive="base">
                                        <p:cTn id="22" dur="500"/>
                                        <p:tgtEl>
                                          <p:spTgt spid="24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48">
                                            <p:txEl>
                                              <p:pRg st="4" end="4"/>
                                            </p:txEl>
                                          </p:spTgt>
                                        </p:tgtEl>
                                        <p:attrNameLst>
                                          <p:attrName>style.visibility</p:attrName>
                                        </p:attrNameLst>
                                      </p:cBhvr>
                                      <p:to>
                                        <p:strVal val="visible"/>
                                      </p:to>
                                    </p:set>
                                    <p:anim calcmode="lin" valueType="num">
                                      <p:cBhvr additive="base">
                                        <p:cTn id="27" dur="500"/>
                                        <p:tgtEl>
                                          <p:spTgt spid="24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48">
                                            <p:txEl>
                                              <p:pRg st="5" end="5"/>
                                            </p:txEl>
                                          </p:spTgt>
                                        </p:tgtEl>
                                        <p:attrNameLst>
                                          <p:attrName>style.visibility</p:attrName>
                                        </p:attrNameLst>
                                      </p:cBhvr>
                                      <p:to>
                                        <p:strVal val="visible"/>
                                      </p:to>
                                    </p:set>
                                    <p:anim calcmode="lin" valueType="num">
                                      <p:cBhvr additive="base">
                                        <p:cTn id="32" dur="500"/>
                                        <p:tgtEl>
                                          <p:spTgt spid="24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48">
                                            <p:txEl>
                                              <p:pRg st="6" end="6"/>
                                            </p:txEl>
                                          </p:spTgt>
                                        </p:tgtEl>
                                        <p:attrNameLst>
                                          <p:attrName>style.visibility</p:attrName>
                                        </p:attrNameLst>
                                      </p:cBhvr>
                                      <p:to>
                                        <p:strVal val="visible"/>
                                      </p:to>
                                    </p:set>
                                    <p:anim calcmode="lin" valueType="num">
                                      <p:cBhvr additive="base">
                                        <p:cTn id="37" dur="500"/>
                                        <p:tgtEl>
                                          <p:spTgt spid="24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48">
                                            <p:txEl>
                                              <p:pRg st="7" end="7"/>
                                            </p:txEl>
                                          </p:spTgt>
                                        </p:tgtEl>
                                        <p:attrNameLst>
                                          <p:attrName>style.visibility</p:attrName>
                                        </p:attrNameLst>
                                      </p:cBhvr>
                                      <p:to>
                                        <p:strVal val="visible"/>
                                      </p:to>
                                    </p:set>
                                    <p:anim calcmode="lin" valueType="num">
                                      <p:cBhvr additive="base">
                                        <p:cTn id="42" dur="500"/>
                                        <p:tgtEl>
                                          <p:spTgt spid="24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2"/>
                                        </p:tgtEl>
                                        <p:attrNameLst>
                                          <p:attrName>style.visibility</p:attrName>
                                        </p:attrNameLst>
                                      </p:cBhvr>
                                      <p:to>
                                        <p:strVal val="visible"/>
                                      </p:to>
                                    </p:set>
                                    <p:animEffect transition="in" filter="fade">
                                      <p:cBhvr>
                                        <p:cTn id="47" dur="50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0"/>
          <p:cNvSpPr txBox="1">
            <a:spLocks noGrp="1"/>
          </p:cNvSpPr>
          <p:nvPr>
            <p:ph type="subTitle" idx="1"/>
          </p:nvPr>
        </p:nvSpPr>
        <p:spPr>
          <a:xfrm>
            <a:off x="1524000" y="841962"/>
            <a:ext cx="9144000" cy="5633304"/>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100000"/>
              </a:lnSpc>
              <a:spcBef>
                <a:spcPts val="0"/>
              </a:spcBef>
              <a:spcAft>
                <a:spcPts val="0"/>
              </a:spcAft>
              <a:buClr>
                <a:srgbClr val="244061"/>
              </a:buClr>
              <a:buSzPts val="7200"/>
              <a:buNone/>
            </a:pPr>
            <a:r>
              <a:rPr lang="en-GB" sz="7200" b="1">
                <a:solidFill>
                  <a:srgbClr val="244061"/>
                </a:solidFill>
              </a:rPr>
              <a:t>The Production Log – an Overview</a:t>
            </a:r>
            <a:endParaRPr/>
          </a:p>
          <a:p>
            <a:pPr marL="0" lvl="0" indent="0" algn="ctr" rtl="0">
              <a:lnSpc>
                <a:spcPct val="100000"/>
              </a:lnSpc>
              <a:spcBef>
                <a:spcPts val="400"/>
              </a:spcBef>
              <a:spcAft>
                <a:spcPts val="0"/>
              </a:spcAft>
              <a:buClr>
                <a:srgbClr val="938953"/>
              </a:buClr>
              <a:buSzPts val="2000"/>
              <a:buNone/>
            </a:pPr>
            <a:endParaRPr sz="2000">
              <a:solidFill>
                <a:srgbClr val="244061"/>
              </a:solidFill>
            </a:endParaRPr>
          </a:p>
          <a:p>
            <a:pPr marL="0" lvl="0" indent="0" algn="ctr" rtl="0">
              <a:lnSpc>
                <a:spcPct val="100000"/>
              </a:lnSpc>
              <a:spcBef>
                <a:spcPts val="400"/>
              </a:spcBef>
              <a:spcAft>
                <a:spcPts val="0"/>
              </a:spcAft>
              <a:buClr>
                <a:srgbClr val="244061"/>
              </a:buClr>
              <a:buSzPts val="2000"/>
              <a:buNone/>
            </a:pPr>
            <a:r>
              <a:rPr lang="en-GB" sz="2000">
                <a:solidFill>
                  <a:srgbClr val="244061"/>
                </a:solidFill>
              </a:rPr>
              <a:t>Finally – we come to the REFLECTION which should be written after your presentation.</a:t>
            </a:r>
            <a:endParaRPr/>
          </a:p>
          <a:p>
            <a:pPr marL="0" lvl="0" indent="0" algn="ctr" rtl="0">
              <a:lnSpc>
                <a:spcPct val="100000"/>
              </a:lnSpc>
              <a:spcBef>
                <a:spcPts val="400"/>
              </a:spcBef>
              <a:spcAft>
                <a:spcPts val="0"/>
              </a:spcAft>
              <a:buClr>
                <a:srgbClr val="244061"/>
              </a:buClr>
              <a:buSzPts val="2000"/>
              <a:buNone/>
            </a:pPr>
            <a:r>
              <a:rPr lang="en-GB" sz="2000">
                <a:solidFill>
                  <a:srgbClr val="244061"/>
                </a:solidFill>
              </a:rPr>
              <a:t>This should summarise the main learning points such as any new knowledge that you have gained and found valuable such as learning how to carry out a literature review, which will stand you in great stead from university. </a:t>
            </a:r>
            <a:endParaRPr/>
          </a:p>
          <a:p>
            <a:pPr marL="0" lvl="0" indent="0" algn="ctr" rtl="0">
              <a:lnSpc>
                <a:spcPct val="100000"/>
              </a:lnSpc>
              <a:spcBef>
                <a:spcPts val="400"/>
              </a:spcBef>
              <a:spcAft>
                <a:spcPts val="0"/>
              </a:spcAft>
              <a:buClr>
                <a:srgbClr val="244061"/>
              </a:buClr>
              <a:buSzPts val="2000"/>
              <a:buNone/>
            </a:pPr>
            <a:r>
              <a:rPr lang="en-GB" sz="2000">
                <a:solidFill>
                  <a:srgbClr val="244061"/>
                </a:solidFill>
              </a:rPr>
              <a:t>Make sure you also refer to your failures here as well as your successes as these are all part of your learning curve. </a:t>
            </a:r>
            <a:endParaRPr/>
          </a:p>
          <a:p>
            <a:pPr marL="0" lvl="0" indent="0" algn="ctr" rtl="0">
              <a:lnSpc>
                <a:spcPct val="100000"/>
              </a:lnSpc>
              <a:spcBef>
                <a:spcPts val="400"/>
              </a:spcBef>
              <a:spcAft>
                <a:spcPts val="0"/>
              </a:spcAft>
              <a:buClr>
                <a:srgbClr val="244061"/>
              </a:buClr>
              <a:buSzPts val="2000"/>
              <a:buNone/>
            </a:pPr>
            <a:r>
              <a:rPr lang="en-GB" sz="2000">
                <a:solidFill>
                  <a:srgbClr val="244061"/>
                </a:solidFill>
              </a:rPr>
              <a:t>You may also want to draw upon what you would do differently if you were to complete the project again or where you could take your project further next time. </a:t>
            </a:r>
            <a:endParaRPr/>
          </a:p>
          <a:p>
            <a:pPr marL="0" lvl="0" indent="0" algn="ctr" rtl="0">
              <a:lnSpc>
                <a:spcPct val="100000"/>
              </a:lnSpc>
              <a:spcBef>
                <a:spcPts val="400"/>
              </a:spcBef>
              <a:spcAft>
                <a:spcPts val="0"/>
              </a:spcAft>
              <a:buClr>
                <a:srgbClr val="938953"/>
              </a:buClr>
              <a:buSzPts val="2000"/>
              <a:buNone/>
            </a:pPr>
            <a:endParaRPr sz="2000">
              <a:solidFill>
                <a:srgbClr val="244061"/>
              </a:solidFill>
            </a:endParaRPr>
          </a:p>
          <a:p>
            <a:pPr marL="0" lvl="0" indent="0" algn="ctr" rtl="0">
              <a:lnSpc>
                <a:spcPct val="100000"/>
              </a:lnSpc>
              <a:spcBef>
                <a:spcPts val="400"/>
              </a:spcBef>
              <a:spcAft>
                <a:spcPts val="0"/>
              </a:spcAft>
              <a:buClr>
                <a:srgbClr val="938953"/>
              </a:buClr>
              <a:buSzPts val="2000"/>
              <a:buNone/>
            </a:pPr>
            <a:endParaRPr sz="2000">
              <a:solidFill>
                <a:srgbClr val="244061"/>
              </a:solidFill>
            </a:endParaRPr>
          </a:p>
        </p:txBody>
      </p:sp>
      <p:sp>
        <p:nvSpPr>
          <p:cNvPr id="258" name="Google Shape;258;p2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1600" b="1">
                <a:latin typeface="Arial"/>
                <a:ea typeface="Arial"/>
                <a:cs typeface="Arial"/>
                <a:sym typeface="Arial"/>
              </a:rPr>
              <a:t>Copyright CentreGrade 2021</a:t>
            </a:r>
            <a:endParaRPr/>
          </a:p>
        </p:txBody>
      </p:sp>
      <p:pic>
        <p:nvPicPr>
          <p:cNvPr id="259" name="Google Shape;259;p20" descr="K Logistics"/>
          <p:cNvPicPr preferRelativeResize="0"/>
          <p:nvPr/>
        </p:nvPicPr>
        <p:blipFill rotWithShape="1">
          <a:blip r:embed="rId3">
            <a:alphaModFix/>
          </a:blip>
          <a:srcRect/>
          <a:stretch/>
        </p:blipFill>
        <p:spPr>
          <a:xfrm>
            <a:off x="10065615" y="154305"/>
            <a:ext cx="1929161" cy="639529"/>
          </a:xfrm>
          <a:prstGeom prst="rect">
            <a:avLst/>
          </a:prstGeom>
          <a:noFill/>
          <a:ln>
            <a:noFill/>
          </a:ln>
        </p:spPr>
      </p:pic>
      <p:pic>
        <p:nvPicPr>
          <p:cNvPr id="260" name="Google Shape;260;p20" descr="Image result for production log"/>
          <p:cNvPicPr preferRelativeResize="0"/>
          <p:nvPr/>
        </p:nvPicPr>
        <p:blipFill rotWithShape="1">
          <a:blip r:embed="rId4">
            <a:alphaModFix/>
          </a:blip>
          <a:srcRect/>
          <a:stretch/>
        </p:blipFill>
        <p:spPr>
          <a:xfrm>
            <a:off x="100148" y="154305"/>
            <a:ext cx="1375314" cy="1375314"/>
          </a:xfrm>
          <a:prstGeom prst="rect">
            <a:avLst/>
          </a:prstGeom>
          <a:noFill/>
          <a:ln>
            <a:noFill/>
          </a:ln>
        </p:spPr>
      </p:pic>
      <p:pic>
        <p:nvPicPr>
          <p:cNvPr id="261" name="Google Shape;261;p20"/>
          <p:cNvPicPr preferRelativeResize="0"/>
          <p:nvPr/>
        </p:nvPicPr>
        <p:blipFill rotWithShape="1">
          <a:blip r:embed="rId5">
            <a:alphaModFix/>
          </a:blip>
          <a:srcRect/>
          <a:stretch/>
        </p:blipFill>
        <p:spPr>
          <a:xfrm>
            <a:off x="10880035" y="1706218"/>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7">
                                            <p:txEl>
                                              <p:pRg st="0" end="0"/>
                                            </p:txEl>
                                          </p:spTgt>
                                        </p:tgtEl>
                                        <p:attrNameLst>
                                          <p:attrName>style.visibility</p:attrName>
                                        </p:attrNameLst>
                                      </p:cBhvr>
                                      <p:to>
                                        <p:strVal val="visible"/>
                                      </p:to>
                                    </p:set>
                                    <p:anim calcmode="lin" valueType="num">
                                      <p:cBhvr additive="base">
                                        <p:cTn id="7" dur="500"/>
                                        <p:tgtEl>
                                          <p:spTgt spid="25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7">
                                            <p:txEl>
                                              <p:pRg st="1" end="1"/>
                                            </p:txEl>
                                          </p:spTgt>
                                        </p:tgtEl>
                                        <p:attrNameLst>
                                          <p:attrName>style.visibility</p:attrName>
                                        </p:attrNameLst>
                                      </p:cBhvr>
                                      <p:to>
                                        <p:strVal val="visible"/>
                                      </p:to>
                                    </p:set>
                                    <p:anim calcmode="lin" valueType="num">
                                      <p:cBhvr additive="base">
                                        <p:cTn id="12" dur="500"/>
                                        <p:tgtEl>
                                          <p:spTgt spid="25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7">
                                            <p:txEl>
                                              <p:pRg st="2" end="2"/>
                                            </p:txEl>
                                          </p:spTgt>
                                        </p:tgtEl>
                                        <p:attrNameLst>
                                          <p:attrName>style.visibility</p:attrName>
                                        </p:attrNameLst>
                                      </p:cBhvr>
                                      <p:to>
                                        <p:strVal val="visible"/>
                                      </p:to>
                                    </p:set>
                                    <p:anim calcmode="lin" valueType="num">
                                      <p:cBhvr additive="base">
                                        <p:cTn id="17" dur="500"/>
                                        <p:tgtEl>
                                          <p:spTgt spid="25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57">
                                            <p:txEl>
                                              <p:pRg st="3" end="3"/>
                                            </p:txEl>
                                          </p:spTgt>
                                        </p:tgtEl>
                                        <p:attrNameLst>
                                          <p:attrName>style.visibility</p:attrName>
                                        </p:attrNameLst>
                                      </p:cBhvr>
                                      <p:to>
                                        <p:strVal val="visible"/>
                                      </p:to>
                                    </p:set>
                                    <p:anim calcmode="lin" valueType="num">
                                      <p:cBhvr additive="base">
                                        <p:cTn id="22" dur="500"/>
                                        <p:tgtEl>
                                          <p:spTgt spid="25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57">
                                            <p:txEl>
                                              <p:pRg st="4" end="4"/>
                                            </p:txEl>
                                          </p:spTgt>
                                        </p:tgtEl>
                                        <p:attrNameLst>
                                          <p:attrName>style.visibility</p:attrName>
                                        </p:attrNameLst>
                                      </p:cBhvr>
                                      <p:to>
                                        <p:strVal val="visible"/>
                                      </p:to>
                                    </p:set>
                                    <p:anim calcmode="lin" valueType="num">
                                      <p:cBhvr additive="base">
                                        <p:cTn id="27" dur="500"/>
                                        <p:tgtEl>
                                          <p:spTgt spid="25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57">
                                            <p:txEl>
                                              <p:pRg st="5" end="5"/>
                                            </p:txEl>
                                          </p:spTgt>
                                        </p:tgtEl>
                                        <p:attrNameLst>
                                          <p:attrName>style.visibility</p:attrName>
                                        </p:attrNameLst>
                                      </p:cBhvr>
                                      <p:to>
                                        <p:strVal val="visible"/>
                                      </p:to>
                                    </p:set>
                                    <p:anim calcmode="lin" valueType="num">
                                      <p:cBhvr additive="base">
                                        <p:cTn id="32" dur="500"/>
                                        <p:tgtEl>
                                          <p:spTgt spid="25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7">
                                            <p:txEl>
                                              <p:pRg st="6" end="6"/>
                                            </p:txEl>
                                          </p:spTgt>
                                        </p:tgtEl>
                                        <p:attrNameLst>
                                          <p:attrName>style.visibility</p:attrName>
                                        </p:attrNameLst>
                                      </p:cBhvr>
                                      <p:to>
                                        <p:strVal val="visible"/>
                                      </p:to>
                                    </p:set>
                                    <p:anim calcmode="lin" valueType="num">
                                      <p:cBhvr additive="base">
                                        <p:cTn id="37" dur="500"/>
                                        <p:tgtEl>
                                          <p:spTgt spid="25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57">
                                            <p:txEl>
                                              <p:pRg st="7" end="7"/>
                                            </p:txEl>
                                          </p:spTgt>
                                        </p:tgtEl>
                                        <p:attrNameLst>
                                          <p:attrName>style.visibility</p:attrName>
                                        </p:attrNameLst>
                                      </p:cBhvr>
                                      <p:to>
                                        <p:strVal val="visible"/>
                                      </p:to>
                                    </p:set>
                                    <p:anim calcmode="lin" valueType="num">
                                      <p:cBhvr additive="base">
                                        <p:cTn id="42" dur="500"/>
                                        <p:tgtEl>
                                          <p:spTgt spid="25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1"/>
                                        </p:tgtEl>
                                        <p:attrNameLst>
                                          <p:attrName>style.visibility</p:attrName>
                                        </p:attrNameLst>
                                      </p:cBhvr>
                                      <p:to>
                                        <p:strVal val="visible"/>
                                      </p:to>
                                    </p:set>
                                    <p:animEffect transition="in" filter="fade">
                                      <p:cBhvr>
                                        <p:cTn id="47" dur="5000"/>
                                        <p:tgtEl>
                                          <p:spTgt spid="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364246dea81_0_7"/>
          <p:cNvSpPr>
            <a:spLocks noGrp="1"/>
          </p:cNvSpPr>
          <p:nvPr>
            <p:ph type="ctrTitle"/>
          </p:nvPr>
        </p:nvSpPr>
        <p:spPr>
          <a:xfrm>
            <a:off x="2999656" y="1484784"/>
            <a:ext cx="7632900" cy="2115600"/>
          </a:xfrm>
          <a:prstGeom prst="roundRect">
            <a:avLst>
              <a:gd name="adj" fmla="val 16667"/>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GB"/>
              <a:t>TASK TWO - start thinking about your topic</a:t>
            </a:r>
            <a:endParaRPr/>
          </a:p>
        </p:txBody>
      </p:sp>
      <p:sp>
        <p:nvSpPr>
          <p:cNvPr id="268" name="Google Shape;268;g364246dea81_0_7"/>
          <p:cNvSpPr txBox="1">
            <a:spLocks noGrp="1"/>
          </p:cNvSpPr>
          <p:nvPr>
            <p:ph type="subTitle" idx="1"/>
          </p:nvPr>
        </p:nvSpPr>
        <p:spPr>
          <a:xfrm>
            <a:off x="3168824" y="3861048"/>
            <a:ext cx="7291500" cy="1752600"/>
          </a:xfrm>
          <a:prstGeom prst="rect">
            <a:avLst/>
          </a:prstGeom>
        </p:spPr>
        <p:txBody>
          <a:bodyPr spcFirstLastPara="1" wrap="square" lIns="91425" tIns="45700" rIns="91425" bIns="45700" anchor="t" anchorCtr="0">
            <a:normAutofit/>
          </a:bodyPr>
          <a:lstStyle/>
          <a:p>
            <a:pPr marL="0" lvl="0" indent="0" algn="ctr" rtl="0">
              <a:spcBef>
                <a:spcPts val="72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1"/>
          <p:cNvSpPr txBox="1">
            <a:spLocks noGrp="1"/>
          </p:cNvSpPr>
          <p:nvPr>
            <p:ph type="subTitle" idx="1"/>
          </p:nvPr>
        </p:nvSpPr>
        <p:spPr>
          <a:xfrm>
            <a:off x="1524000" y="568712"/>
            <a:ext cx="9144000" cy="5787637"/>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002060"/>
              </a:buClr>
              <a:buSzPts val="7200"/>
              <a:buNone/>
            </a:pPr>
            <a:r>
              <a:rPr lang="en-GB" sz="7200" b="1">
                <a:solidFill>
                  <a:srgbClr val="002060"/>
                </a:solidFill>
              </a:rPr>
              <a:t>Extended Project:</a:t>
            </a:r>
            <a:endParaRPr/>
          </a:p>
          <a:p>
            <a:pPr marL="0" lvl="0" indent="0" algn="ctr" rtl="0">
              <a:lnSpc>
                <a:spcPct val="100000"/>
              </a:lnSpc>
              <a:spcBef>
                <a:spcPts val="1440"/>
              </a:spcBef>
              <a:spcAft>
                <a:spcPts val="0"/>
              </a:spcAft>
              <a:buClr>
                <a:srgbClr val="002060"/>
              </a:buClr>
              <a:buSzPts val="7200"/>
              <a:buNone/>
            </a:pPr>
            <a:r>
              <a:rPr lang="en-GB" sz="7200" b="1">
                <a:solidFill>
                  <a:srgbClr val="002060"/>
                </a:solidFill>
              </a:rPr>
              <a:t>Make a start</a:t>
            </a:r>
            <a:endParaRPr/>
          </a:p>
          <a:p>
            <a:pPr marL="0" lvl="0" indent="0" algn="ctr" rtl="0">
              <a:lnSpc>
                <a:spcPct val="100000"/>
              </a:lnSpc>
              <a:spcBef>
                <a:spcPts val="720"/>
              </a:spcBef>
              <a:spcAft>
                <a:spcPts val="0"/>
              </a:spcAft>
              <a:buClr>
                <a:srgbClr val="938953"/>
              </a:buClr>
              <a:buSzPts val="3600"/>
              <a:buNone/>
            </a:pPr>
            <a:endParaRPr sz="3600" b="1">
              <a:solidFill>
                <a:srgbClr val="002060"/>
              </a:solidFill>
            </a:endParaRPr>
          </a:p>
          <a:p>
            <a:pPr marL="0" lvl="0" indent="0" algn="ctr" rtl="0">
              <a:lnSpc>
                <a:spcPct val="100000"/>
              </a:lnSpc>
              <a:spcBef>
                <a:spcPts val="960"/>
              </a:spcBef>
              <a:spcAft>
                <a:spcPts val="0"/>
              </a:spcAft>
              <a:buClr>
                <a:srgbClr val="002060"/>
              </a:buClr>
              <a:buSzPts val="4800"/>
              <a:buNone/>
            </a:pPr>
            <a:r>
              <a:rPr lang="en-GB" sz="4800">
                <a:solidFill>
                  <a:srgbClr val="002060"/>
                </a:solidFill>
              </a:rPr>
              <a:t>Choosing a topic &amp; asking questions</a:t>
            </a:r>
            <a:endParaRPr/>
          </a:p>
          <a:p>
            <a:pPr marL="0" lvl="0" indent="0" algn="ctr" rtl="0">
              <a:lnSpc>
                <a:spcPct val="100000"/>
              </a:lnSpc>
              <a:spcBef>
                <a:spcPts val="720"/>
              </a:spcBef>
              <a:spcAft>
                <a:spcPts val="0"/>
              </a:spcAft>
              <a:buClr>
                <a:srgbClr val="938953"/>
              </a:buClr>
              <a:buSzPts val="3600"/>
              <a:buNone/>
            </a:pPr>
            <a:endParaRPr/>
          </a:p>
        </p:txBody>
      </p:sp>
      <p:sp>
        <p:nvSpPr>
          <p:cNvPr id="274" name="Google Shape;274;p2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1600" b="1">
                <a:latin typeface="Arial"/>
                <a:ea typeface="Arial"/>
                <a:cs typeface="Arial"/>
                <a:sym typeface="Arial"/>
              </a:rPr>
              <a:t>Copyright CentreGrade 2021</a:t>
            </a:r>
            <a:endParaRPr/>
          </a:p>
        </p:txBody>
      </p:sp>
      <p:pic>
        <p:nvPicPr>
          <p:cNvPr id="275" name="Google Shape;275;p21"/>
          <p:cNvPicPr preferRelativeResize="0"/>
          <p:nvPr/>
        </p:nvPicPr>
        <p:blipFill rotWithShape="1">
          <a:blip r:embed="rId3">
            <a:alphaModFix/>
          </a:blip>
          <a:srcRect/>
          <a:stretch/>
        </p:blipFill>
        <p:spPr>
          <a:xfrm>
            <a:off x="176591" y="154305"/>
            <a:ext cx="1429314" cy="1603067"/>
          </a:xfrm>
          <a:prstGeom prst="rect">
            <a:avLst/>
          </a:prstGeom>
          <a:noFill/>
          <a:ln>
            <a:noFill/>
          </a:ln>
        </p:spPr>
      </p:pic>
      <p:pic>
        <p:nvPicPr>
          <p:cNvPr id="276" name="Google Shape;276;p21" descr="K Logistics"/>
          <p:cNvPicPr preferRelativeResize="0"/>
          <p:nvPr/>
        </p:nvPicPr>
        <p:blipFill rotWithShape="1">
          <a:blip r:embed="rId4">
            <a:alphaModFix/>
          </a:blip>
          <a:srcRect/>
          <a:stretch/>
        </p:blipFill>
        <p:spPr>
          <a:xfrm>
            <a:off x="10065615" y="154305"/>
            <a:ext cx="1929161" cy="639529"/>
          </a:xfrm>
          <a:prstGeom prst="rect">
            <a:avLst/>
          </a:prstGeom>
          <a:noFill/>
          <a:ln>
            <a:noFill/>
          </a:ln>
        </p:spPr>
      </p:pic>
      <p:pic>
        <p:nvPicPr>
          <p:cNvPr id="277" name="Google Shape;277;p21"/>
          <p:cNvPicPr preferRelativeResize="0"/>
          <p:nvPr/>
        </p:nvPicPr>
        <p:blipFill rotWithShape="1">
          <a:blip r:embed="rId5">
            <a:alphaModFix/>
          </a:blip>
          <a:srcRect/>
          <a:stretch/>
        </p:blipFill>
        <p:spPr>
          <a:xfrm>
            <a:off x="10853530" y="1335157"/>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 calcmode="lin" valueType="num">
                                      <p:cBhvr additive="base">
                                        <p:cTn id="7" dur="500"/>
                                        <p:tgtEl>
                                          <p:spTgt spid="27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73">
                                            <p:txEl>
                                              <p:pRg st="0" end="0"/>
                                            </p:txEl>
                                          </p:spTgt>
                                        </p:tgtEl>
                                        <p:attrNameLst>
                                          <p:attrName>style.visibility</p:attrName>
                                        </p:attrNameLst>
                                      </p:cBhvr>
                                      <p:to>
                                        <p:strVal val="visible"/>
                                      </p:to>
                                    </p:set>
                                    <p:anim calcmode="lin" valueType="num">
                                      <p:cBhvr additive="base">
                                        <p:cTn id="12" dur="500"/>
                                        <p:tgtEl>
                                          <p:spTgt spid="27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3">
                                            <p:txEl>
                                              <p:pRg st="1" end="1"/>
                                            </p:txEl>
                                          </p:spTgt>
                                        </p:tgtEl>
                                        <p:attrNameLst>
                                          <p:attrName>style.visibility</p:attrName>
                                        </p:attrNameLst>
                                      </p:cBhvr>
                                      <p:to>
                                        <p:strVal val="visible"/>
                                      </p:to>
                                    </p:set>
                                    <p:anim calcmode="lin" valueType="num">
                                      <p:cBhvr additive="base">
                                        <p:cTn id="17" dur="500"/>
                                        <p:tgtEl>
                                          <p:spTgt spid="27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73">
                                            <p:txEl>
                                              <p:pRg st="2" end="2"/>
                                            </p:txEl>
                                          </p:spTgt>
                                        </p:tgtEl>
                                        <p:attrNameLst>
                                          <p:attrName>style.visibility</p:attrName>
                                        </p:attrNameLst>
                                      </p:cBhvr>
                                      <p:to>
                                        <p:strVal val="visible"/>
                                      </p:to>
                                    </p:set>
                                    <p:anim calcmode="lin" valueType="num">
                                      <p:cBhvr additive="base">
                                        <p:cTn id="22" dur="500"/>
                                        <p:tgtEl>
                                          <p:spTgt spid="27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73">
                                            <p:txEl>
                                              <p:pRg st="3" end="3"/>
                                            </p:txEl>
                                          </p:spTgt>
                                        </p:tgtEl>
                                        <p:attrNameLst>
                                          <p:attrName>style.visibility</p:attrName>
                                        </p:attrNameLst>
                                      </p:cBhvr>
                                      <p:to>
                                        <p:strVal val="visible"/>
                                      </p:to>
                                    </p:set>
                                    <p:anim calcmode="lin" valueType="num">
                                      <p:cBhvr additive="base">
                                        <p:cTn id="27" dur="500"/>
                                        <p:tgtEl>
                                          <p:spTgt spid="27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73">
                                            <p:txEl>
                                              <p:pRg st="4" end="4"/>
                                            </p:txEl>
                                          </p:spTgt>
                                        </p:tgtEl>
                                        <p:attrNameLst>
                                          <p:attrName>style.visibility</p:attrName>
                                        </p:attrNameLst>
                                      </p:cBhvr>
                                      <p:to>
                                        <p:strVal val="visible"/>
                                      </p:to>
                                    </p:set>
                                    <p:anim calcmode="lin" valueType="num">
                                      <p:cBhvr additive="base">
                                        <p:cTn id="32" dur="500"/>
                                        <p:tgtEl>
                                          <p:spTgt spid="27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7"/>
                                        </p:tgtEl>
                                        <p:attrNameLst>
                                          <p:attrName>style.visibility</p:attrName>
                                        </p:attrNameLst>
                                      </p:cBhvr>
                                      <p:to>
                                        <p:strVal val="visible"/>
                                      </p:to>
                                    </p:set>
                                    <p:animEffect transition="in" filter="fade">
                                      <p:cBhvr>
                                        <p:cTn id="37" dur="5000"/>
                                        <p:tgtEl>
                                          <p:spTgt spid="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1600" b="1">
                <a:latin typeface="Arial"/>
                <a:ea typeface="Arial"/>
                <a:cs typeface="Arial"/>
                <a:sym typeface="Arial"/>
              </a:rPr>
              <a:t>Copyright CentreGrade 2021</a:t>
            </a:r>
            <a:endParaRPr/>
          </a:p>
        </p:txBody>
      </p:sp>
      <p:sp>
        <p:nvSpPr>
          <p:cNvPr id="283" name="Google Shape;283;p22"/>
          <p:cNvSpPr txBox="1"/>
          <p:nvPr/>
        </p:nvSpPr>
        <p:spPr>
          <a:xfrm>
            <a:off x="176591" y="470014"/>
            <a:ext cx="3750365" cy="1754326"/>
          </a:xfrm>
          <a:prstGeom prst="rect">
            <a:avLst/>
          </a:prstGeom>
          <a:gradFill>
            <a:gsLst>
              <a:gs pos="0">
                <a:srgbClr val="97B4E4"/>
              </a:gs>
              <a:gs pos="50000">
                <a:srgbClr val="BFCFEC"/>
              </a:gs>
              <a:gs pos="100000">
                <a:srgbClr val="E0E8F4"/>
              </a:gs>
            </a:gsLst>
            <a:lin ang="2700000" scaled="0"/>
          </a:gradFill>
          <a:ln w="9525" cap="flat" cmpd="sng">
            <a:solidFill>
              <a:srgbClr val="24406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b="0" i="0" u="none" strike="noStrike" cap="none">
                <a:solidFill>
                  <a:srgbClr val="244061"/>
                </a:solidFill>
                <a:latin typeface="Calibri"/>
                <a:ea typeface="Calibri"/>
                <a:cs typeface="Calibri"/>
                <a:sym typeface="Calibri"/>
              </a:rPr>
              <a:t>Interests - </a:t>
            </a:r>
            <a:r>
              <a:rPr lang="en-GB" sz="3200" b="0" i="0" u="none" strike="noStrike" cap="none">
                <a:solidFill>
                  <a:srgbClr val="244061"/>
                </a:solidFill>
                <a:latin typeface="Calibri"/>
                <a:ea typeface="Calibri"/>
                <a:cs typeface="Calibri"/>
                <a:sym typeface="Calibri"/>
              </a:rPr>
              <a:t>What are you interested in?</a:t>
            </a:r>
            <a:endParaRPr sz="1400" b="0" i="0" u="none" strike="noStrike" cap="none">
              <a:solidFill>
                <a:srgbClr val="000000"/>
              </a:solidFill>
              <a:latin typeface="Arial"/>
              <a:ea typeface="Arial"/>
              <a:cs typeface="Arial"/>
              <a:sym typeface="Arial"/>
            </a:endParaRPr>
          </a:p>
        </p:txBody>
      </p:sp>
      <p:sp>
        <p:nvSpPr>
          <p:cNvPr id="284" name="Google Shape;284;p22"/>
          <p:cNvSpPr txBox="1"/>
          <p:nvPr/>
        </p:nvSpPr>
        <p:spPr>
          <a:xfrm>
            <a:off x="1683177" y="2443376"/>
            <a:ext cx="2243700" cy="4340700"/>
          </a:xfrm>
          <a:prstGeom prst="rect">
            <a:avLst/>
          </a:prstGeom>
          <a:noFill/>
          <a:ln w="9525" cap="flat" cmpd="sng">
            <a:solidFill>
              <a:srgbClr val="24406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GB" sz="3600" b="0" i="0" u="none" strike="noStrike" cap="none">
                <a:solidFill>
                  <a:srgbClr val="244061"/>
                </a:solidFill>
                <a:latin typeface="Calibri"/>
                <a:ea typeface="Calibri"/>
                <a:cs typeface="Calibri"/>
                <a:sym typeface="Calibri"/>
              </a:rPr>
              <a:t>Development of your understanding …</a:t>
            </a:r>
            <a:r>
              <a:rPr lang="en-GB" sz="2400" b="0" i="0" u="none" strike="noStrike" cap="none">
                <a:solidFill>
                  <a:srgbClr val="002060"/>
                </a:solidFill>
                <a:latin typeface="Calibri"/>
                <a:ea typeface="Calibri"/>
                <a:cs typeface="Calibri"/>
                <a:sym typeface="Calibri"/>
              </a:rPr>
              <a:t>something you know about, but not everything</a:t>
            </a:r>
            <a:endParaRPr sz="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244061"/>
              </a:solidFill>
              <a:latin typeface="Calibri"/>
              <a:ea typeface="Calibri"/>
              <a:cs typeface="Calibri"/>
              <a:sym typeface="Calibri"/>
            </a:endParaRPr>
          </a:p>
        </p:txBody>
      </p:sp>
      <p:sp>
        <p:nvSpPr>
          <p:cNvPr id="285" name="Google Shape;285;p22"/>
          <p:cNvSpPr txBox="1"/>
          <p:nvPr/>
        </p:nvSpPr>
        <p:spPr>
          <a:xfrm>
            <a:off x="4220817" y="413369"/>
            <a:ext cx="3750365" cy="584775"/>
          </a:xfrm>
          <a:prstGeom prst="rect">
            <a:avLst/>
          </a:prstGeom>
          <a:gradFill>
            <a:gsLst>
              <a:gs pos="0">
                <a:srgbClr val="97B4E4"/>
              </a:gs>
              <a:gs pos="50000">
                <a:srgbClr val="BFCFEC"/>
              </a:gs>
              <a:gs pos="100000">
                <a:srgbClr val="E0E8F4"/>
              </a:gs>
            </a:gsLst>
            <a:lin ang="2700000" scaled="0"/>
          </a:gradFill>
          <a:ln w="9525" cap="flat" cmpd="sng">
            <a:solidFill>
              <a:srgbClr val="24406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0" i="0" u="none" strike="noStrike" cap="none">
                <a:solidFill>
                  <a:srgbClr val="002060"/>
                </a:solidFill>
                <a:latin typeface="Calibri"/>
                <a:ea typeface="Calibri"/>
                <a:cs typeface="Calibri"/>
                <a:sym typeface="Calibri"/>
              </a:rPr>
              <a:t>…really interests you</a:t>
            </a:r>
            <a:endParaRPr sz="1400" b="0" i="0" u="none" strike="noStrike" cap="none">
              <a:solidFill>
                <a:srgbClr val="000000"/>
              </a:solidFill>
              <a:latin typeface="Arial"/>
              <a:ea typeface="Arial"/>
              <a:cs typeface="Arial"/>
              <a:sym typeface="Arial"/>
            </a:endParaRPr>
          </a:p>
        </p:txBody>
      </p:sp>
      <p:sp>
        <p:nvSpPr>
          <p:cNvPr id="286" name="Google Shape;286;p22"/>
          <p:cNvSpPr txBox="1"/>
          <p:nvPr/>
        </p:nvSpPr>
        <p:spPr>
          <a:xfrm>
            <a:off x="4220816" y="2167696"/>
            <a:ext cx="3829878" cy="1938992"/>
          </a:xfrm>
          <a:prstGeom prst="rect">
            <a:avLst/>
          </a:prstGeom>
          <a:gradFill>
            <a:gsLst>
              <a:gs pos="0">
                <a:srgbClr val="97B4E4"/>
              </a:gs>
              <a:gs pos="50000">
                <a:srgbClr val="BFCFEC"/>
              </a:gs>
              <a:gs pos="100000">
                <a:srgbClr val="E0E8F4"/>
              </a:gs>
            </a:gsLst>
            <a:lin ang="2700000" scaled="0"/>
          </a:gradFill>
          <a:ln w="9525" cap="flat" cmpd="sng">
            <a:solidFill>
              <a:srgbClr val="24406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GB" sz="6000" b="0" i="0" u="none" strike="noStrike" cap="none">
                <a:solidFill>
                  <a:srgbClr val="244061"/>
                </a:solidFill>
                <a:latin typeface="Calibri"/>
                <a:ea typeface="Calibri"/>
                <a:cs typeface="Calibri"/>
                <a:sym typeface="Calibri"/>
              </a:rPr>
              <a:t>CHOOSING A TOPIC </a:t>
            </a:r>
            <a:endParaRPr sz="1400" b="0" i="0" u="none" strike="noStrike" cap="none">
              <a:solidFill>
                <a:srgbClr val="000000"/>
              </a:solidFill>
              <a:latin typeface="Arial"/>
              <a:ea typeface="Arial"/>
              <a:cs typeface="Arial"/>
              <a:sym typeface="Arial"/>
            </a:endParaRPr>
          </a:p>
        </p:txBody>
      </p:sp>
      <p:sp>
        <p:nvSpPr>
          <p:cNvPr id="287" name="Google Shape;287;p22"/>
          <p:cNvSpPr txBox="1"/>
          <p:nvPr/>
        </p:nvSpPr>
        <p:spPr>
          <a:xfrm>
            <a:off x="4260573" y="5177224"/>
            <a:ext cx="3750365" cy="1077218"/>
          </a:xfrm>
          <a:prstGeom prst="rect">
            <a:avLst/>
          </a:prstGeom>
          <a:noFill/>
          <a:ln w="9525" cap="flat" cmpd="sng">
            <a:solidFill>
              <a:srgbClr val="24406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0" i="0" u="none" strike="noStrike" cap="none">
                <a:solidFill>
                  <a:srgbClr val="002060"/>
                </a:solidFill>
                <a:latin typeface="Calibri"/>
                <a:ea typeface="Calibri"/>
                <a:cs typeface="Calibri"/>
                <a:sym typeface="Calibri"/>
              </a:rPr>
              <a:t>…you can realistically research</a:t>
            </a:r>
            <a:endParaRPr sz="1400" b="0" i="0" u="none" strike="noStrike" cap="none">
              <a:solidFill>
                <a:srgbClr val="000000"/>
              </a:solidFill>
              <a:latin typeface="Arial"/>
              <a:ea typeface="Arial"/>
              <a:cs typeface="Arial"/>
              <a:sym typeface="Arial"/>
            </a:endParaRPr>
          </a:p>
        </p:txBody>
      </p:sp>
      <p:sp>
        <p:nvSpPr>
          <p:cNvPr id="288" name="Google Shape;288;p22"/>
          <p:cNvSpPr txBox="1"/>
          <p:nvPr/>
        </p:nvSpPr>
        <p:spPr>
          <a:xfrm>
            <a:off x="8265046" y="1182811"/>
            <a:ext cx="3750365" cy="2923877"/>
          </a:xfrm>
          <a:prstGeom prst="rect">
            <a:avLst/>
          </a:prstGeom>
          <a:gradFill>
            <a:gsLst>
              <a:gs pos="0">
                <a:srgbClr val="97B4E4"/>
              </a:gs>
              <a:gs pos="50000">
                <a:srgbClr val="BFCFEC"/>
              </a:gs>
              <a:gs pos="100000">
                <a:srgbClr val="E0E8F4"/>
              </a:gs>
            </a:gsLst>
            <a:lin ang="2700000" scaled="0"/>
          </a:gradFill>
          <a:ln w="9525" cap="flat" cmpd="sng">
            <a:solidFill>
              <a:srgbClr val="24406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b="0" i="0" u="none" strike="noStrike" cap="none">
                <a:solidFill>
                  <a:srgbClr val="244061"/>
                </a:solidFill>
                <a:latin typeface="Calibri"/>
                <a:ea typeface="Calibri"/>
                <a:cs typeface="Calibri"/>
                <a:sym typeface="Calibri"/>
              </a:rPr>
              <a:t>Future study or career – </a:t>
            </a:r>
            <a:r>
              <a:rPr lang="en-GB" sz="3200" b="0" i="0" u="none" strike="noStrike" cap="none">
                <a:solidFill>
                  <a:srgbClr val="244061"/>
                </a:solidFill>
                <a:latin typeface="Calibri"/>
                <a:ea typeface="Calibri"/>
                <a:cs typeface="Calibri"/>
                <a:sym typeface="Calibri"/>
              </a:rPr>
              <a:t>Do you want to research something that may be useful later?</a:t>
            </a:r>
            <a:endParaRPr sz="1400" b="0" i="0" u="none" strike="noStrike" cap="none">
              <a:solidFill>
                <a:srgbClr val="000000"/>
              </a:solidFill>
              <a:latin typeface="Arial"/>
              <a:ea typeface="Arial"/>
              <a:cs typeface="Arial"/>
              <a:sym typeface="Arial"/>
            </a:endParaRPr>
          </a:p>
        </p:txBody>
      </p:sp>
      <p:sp>
        <p:nvSpPr>
          <p:cNvPr id="289" name="Google Shape;289;p22"/>
          <p:cNvSpPr txBox="1"/>
          <p:nvPr/>
        </p:nvSpPr>
        <p:spPr>
          <a:xfrm>
            <a:off x="8256103" y="4422152"/>
            <a:ext cx="3750365" cy="1261884"/>
          </a:xfrm>
          <a:prstGeom prst="rect">
            <a:avLst/>
          </a:prstGeom>
          <a:noFill/>
          <a:ln w="9525" cap="flat" cmpd="sng">
            <a:solidFill>
              <a:srgbClr val="24406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b="0" i="0" u="none" strike="noStrike" cap="none">
                <a:solidFill>
                  <a:srgbClr val="244061"/>
                </a:solidFill>
                <a:latin typeface="Calibri"/>
                <a:ea typeface="Calibri"/>
                <a:cs typeface="Calibri"/>
                <a:sym typeface="Calibri"/>
              </a:rPr>
              <a:t>Timescale - </a:t>
            </a:r>
            <a:r>
              <a:rPr lang="en-GB" sz="3200" b="0" i="0" u="none" strike="noStrike" cap="none">
                <a:solidFill>
                  <a:srgbClr val="244061"/>
                </a:solidFill>
                <a:latin typeface="Calibri"/>
                <a:ea typeface="Calibri"/>
                <a:cs typeface="Calibri"/>
                <a:sym typeface="Calibri"/>
              </a:rPr>
              <a:t>How long have you got?</a:t>
            </a:r>
            <a:endParaRPr sz="1400" b="0" i="0" u="none" strike="noStrike" cap="none">
              <a:solidFill>
                <a:srgbClr val="000000"/>
              </a:solidFill>
              <a:latin typeface="Arial"/>
              <a:ea typeface="Arial"/>
              <a:cs typeface="Arial"/>
              <a:sym typeface="Arial"/>
            </a:endParaRPr>
          </a:p>
        </p:txBody>
      </p:sp>
      <p:pic>
        <p:nvPicPr>
          <p:cNvPr id="290" name="Google Shape;290;p22" descr="K Logistics"/>
          <p:cNvPicPr preferRelativeResize="0"/>
          <p:nvPr/>
        </p:nvPicPr>
        <p:blipFill rotWithShape="1">
          <a:blip r:embed="rId3">
            <a:alphaModFix/>
          </a:blip>
          <a:srcRect/>
          <a:stretch/>
        </p:blipFill>
        <p:spPr>
          <a:xfrm>
            <a:off x="10065615" y="154305"/>
            <a:ext cx="1929161" cy="639529"/>
          </a:xfrm>
          <a:prstGeom prst="rect">
            <a:avLst/>
          </a:prstGeom>
          <a:noFill/>
          <a:ln>
            <a:noFill/>
          </a:ln>
        </p:spPr>
      </p:pic>
      <p:pic>
        <p:nvPicPr>
          <p:cNvPr id="291" name="Google Shape;291;p22"/>
          <p:cNvPicPr preferRelativeResize="0"/>
          <p:nvPr/>
        </p:nvPicPr>
        <p:blipFill rotWithShape="1">
          <a:blip r:embed="rId4">
            <a:alphaModFix/>
          </a:blip>
          <a:srcRect/>
          <a:stretch/>
        </p:blipFill>
        <p:spPr>
          <a:xfrm>
            <a:off x="5830955" y="127812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
                                        </p:tgtEl>
                                        <p:attrNameLst>
                                          <p:attrName>style.visibility</p:attrName>
                                        </p:attrNameLst>
                                      </p:cBhvr>
                                      <p:to>
                                        <p:strVal val="visible"/>
                                      </p:to>
                                    </p:set>
                                    <p:anim calcmode="lin" valueType="num">
                                      <p:cBhvr additive="base">
                                        <p:cTn id="7" dur="500"/>
                                        <p:tgtEl>
                                          <p:spTgt spid="28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83"/>
                                        </p:tgtEl>
                                        <p:attrNameLst>
                                          <p:attrName>style.visibility</p:attrName>
                                        </p:attrNameLst>
                                      </p:cBhvr>
                                      <p:to>
                                        <p:strVal val="visible"/>
                                      </p:to>
                                    </p:set>
                                    <p:anim calcmode="lin" valueType="num">
                                      <p:cBhvr additive="base">
                                        <p:cTn id="12" dur="500"/>
                                        <p:tgtEl>
                                          <p:spTgt spid="28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84"/>
                                        </p:tgtEl>
                                        <p:attrNameLst>
                                          <p:attrName>style.visibility</p:attrName>
                                        </p:attrNameLst>
                                      </p:cBhvr>
                                      <p:to>
                                        <p:strVal val="visible"/>
                                      </p:to>
                                    </p:set>
                                    <p:anim calcmode="lin" valueType="num">
                                      <p:cBhvr additive="base">
                                        <p:cTn id="17" dur="500"/>
                                        <p:tgtEl>
                                          <p:spTgt spid="28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85"/>
                                        </p:tgtEl>
                                        <p:attrNameLst>
                                          <p:attrName>style.visibility</p:attrName>
                                        </p:attrNameLst>
                                      </p:cBhvr>
                                      <p:to>
                                        <p:strVal val="visible"/>
                                      </p:to>
                                    </p:set>
                                    <p:anim calcmode="lin" valueType="num">
                                      <p:cBhvr additive="base">
                                        <p:cTn id="22" dur="500"/>
                                        <p:tgtEl>
                                          <p:spTgt spid="28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87"/>
                                        </p:tgtEl>
                                        <p:attrNameLst>
                                          <p:attrName>style.visibility</p:attrName>
                                        </p:attrNameLst>
                                      </p:cBhvr>
                                      <p:to>
                                        <p:strVal val="visible"/>
                                      </p:to>
                                    </p:set>
                                    <p:anim calcmode="lin" valueType="num">
                                      <p:cBhvr additive="base">
                                        <p:cTn id="27" dur="500"/>
                                        <p:tgtEl>
                                          <p:spTgt spid="28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88"/>
                                        </p:tgtEl>
                                        <p:attrNameLst>
                                          <p:attrName>style.visibility</p:attrName>
                                        </p:attrNameLst>
                                      </p:cBhvr>
                                      <p:to>
                                        <p:strVal val="visible"/>
                                      </p:to>
                                    </p:set>
                                    <p:anim calcmode="lin" valueType="num">
                                      <p:cBhvr additive="base">
                                        <p:cTn id="32" dur="500"/>
                                        <p:tgtEl>
                                          <p:spTgt spid="28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89"/>
                                        </p:tgtEl>
                                        <p:attrNameLst>
                                          <p:attrName>style.visibility</p:attrName>
                                        </p:attrNameLst>
                                      </p:cBhvr>
                                      <p:to>
                                        <p:strVal val="visible"/>
                                      </p:to>
                                    </p:set>
                                    <p:anim calcmode="lin" valueType="num">
                                      <p:cBhvr additive="base">
                                        <p:cTn id="37" dur="500"/>
                                        <p:tgtEl>
                                          <p:spTgt spid="28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91"/>
                                        </p:tgtEl>
                                        <p:attrNameLst>
                                          <p:attrName>style.visibility</p:attrName>
                                        </p:attrNameLst>
                                      </p:cBhvr>
                                      <p:to>
                                        <p:strVal val="visible"/>
                                      </p:to>
                                    </p:set>
                                    <p:animEffect transition="in" filter="fade">
                                      <p:cBhvr>
                                        <p:cTn id="42" dur="50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1600" b="1">
                <a:latin typeface="Arial"/>
                <a:ea typeface="Arial"/>
                <a:cs typeface="Arial"/>
                <a:sym typeface="Arial"/>
              </a:rPr>
              <a:t>Copyright CentreGrade 2021</a:t>
            </a:r>
            <a:endParaRPr/>
          </a:p>
        </p:txBody>
      </p:sp>
      <p:sp>
        <p:nvSpPr>
          <p:cNvPr id="297" name="Google Shape;297;p23"/>
          <p:cNvSpPr txBox="1"/>
          <p:nvPr/>
        </p:nvSpPr>
        <p:spPr>
          <a:xfrm>
            <a:off x="156478" y="1089888"/>
            <a:ext cx="3750365" cy="769441"/>
          </a:xfrm>
          <a:prstGeom prst="rect">
            <a:avLst/>
          </a:prstGeom>
          <a:gradFill>
            <a:gsLst>
              <a:gs pos="0">
                <a:srgbClr val="97B4E4"/>
              </a:gs>
              <a:gs pos="50000">
                <a:srgbClr val="BFCFEC"/>
              </a:gs>
              <a:gs pos="100000">
                <a:srgbClr val="E0E8F4"/>
              </a:gs>
            </a:gsLst>
            <a:lin ang="2700000" scaled="0"/>
          </a:gradFill>
          <a:ln w="9525" cap="flat" cmpd="sng">
            <a:solidFill>
              <a:srgbClr val="24406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b="0" i="0" u="none" strike="noStrike" cap="none">
                <a:solidFill>
                  <a:srgbClr val="244061"/>
                </a:solidFill>
                <a:latin typeface="Calibri"/>
                <a:ea typeface="Calibri"/>
                <a:cs typeface="Calibri"/>
                <a:sym typeface="Calibri"/>
              </a:rPr>
              <a:t>Extended essay         </a:t>
            </a:r>
            <a:endParaRPr sz="3200" b="0" i="0" u="none" strike="noStrike" cap="none">
              <a:solidFill>
                <a:srgbClr val="244061"/>
              </a:solidFill>
              <a:latin typeface="Calibri"/>
              <a:ea typeface="Calibri"/>
              <a:cs typeface="Calibri"/>
              <a:sym typeface="Calibri"/>
            </a:endParaRPr>
          </a:p>
        </p:txBody>
      </p:sp>
      <p:sp>
        <p:nvSpPr>
          <p:cNvPr id="298" name="Google Shape;298;p23"/>
          <p:cNvSpPr txBox="1"/>
          <p:nvPr/>
        </p:nvSpPr>
        <p:spPr>
          <a:xfrm>
            <a:off x="1285300" y="3154425"/>
            <a:ext cx="2880300" cy="2739900"/>
          </a:xfrm>
          <a:prstGeom prst="rect">
            <a:avLst/>
          </a:prstGeom>
          <a:noFill/>
          <a:ln w="9525" cap="flat" cmpd="sng">
            <a:solidFill>
              <a:srgbClr val="24406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b="0" i="0" u="none" strike="noStrike" cap="none">
                <a:solidFill>
                  <a:srgbClr val="244061"/>
                </a:solidFill>
                <a:latin typeface="Calibri"/>
                <a:ea typeface="Calibri"/>
                <a:cs typeface="Calibri"/>
                <a:sym typeface="Calibri"/>
              </a:rPr>
              <a:t>Artefact     </a:t>
            </a:r>
            <a:r>
              <a:rPr lang="en-GB" sz="3200" b="0" i="0" u="none" strike="noStrike" cap="none">
                <a:solidFill>
                  <a:srgbClr val="244061"/>
                </a:solidFill>
                <a:latin typeface="Calibri"/>
                <a:ea typeface="Calibri"/>
                <a:cs typeface="Calibri"/>
                <a:sym typeface="Calibri"/>
              </a:rPr>
              <a:t>Physical outcome – model, book, etc</a:t>
            </a:r>
            <a:endParaRPr sz="1400" b="0" i="0" u="none" strike="noStrike" cap="none">
              <a:solidFill>
                <a:srgbClr val="000000"/>
              </a:solidFill>
              <a:latin typeface="Arial"/>
              <a:ea typeface="Arial"/>
              <a:cs typeface="Arial"/>
              <a:sym typeface="Arial"/>
            </a:endParaRPr>
          </a:p>
        </p:txBody>
      </p:sp>
      <p:sp>
        <p:nvSpPr>
          <p:cNvPr id="299" name="Google Shape;299;p23"/>
          <p:cNvSpPr txBox="1"/>
          <p:nvPr/>
        </p:nvSpPr>
        <p:spPr>
          <a:xfrm>
            <a:off x="4031721" y="2074930"/>
            <a:ext cx="4105114" cy="1754326"/>
          </a:xfrm>
          <a:prstGeom prst="rect">
            <a:avLst/>
          </a:prstGeom>
          <a:gradFill>
            <a:gsLst>
              <a:gs pos="0">
                <a:srgbClr val="97B4E4"/>
              </a:gs>
              <a:gs pos="50000">
                <a:srgbClr val="BFCFEC"/>
              </a:gs>
              <a:gs pos="100000">
                <a:srgbClr val="E0E8F4"/>
              </a:gs>
            </a:gsLst>
            <a:lin ang="2700000" scaled="0"/>
          </a:gradFill>
          <a:ln w="9525" cap="flat" cmpd="sng">
            <a:solidFill>
              <a:srgbClr val="24406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GB" sz="5400" b="0" i="0" u="none" strike="noStrike" cap="none">
                <a:solidFill>
                  <a:srgbClr val="244061"/>
                </a:solidFill>
                <a:latin typeface="Calibri"/>
                <a:ea typeface="Calibri"/>
                <a:cs typeface="Calibri"/>
                <a:sym typeface="Calibri"/>
              </a:rPr>
              <a:t>TYPE OF ASSIGNMENT</a:t>
            </a:r>
            <a:endParaRPr sz="1400" b="0" i="0" u="none" strike="noStrike" cap="none">
              <a:solidFill>
                <a:srgbClr val="000000"/>
              </a:solidFill>
              <a:latin typeface="Arial"/>
              <a:ea typeface="Arial"/>
              <a:cs typeface="Arial"/>
              <a:sym typeface="Arial"/>
            </a:endParaRPr>
          </a:p>
        </p:txBody>
      </p:sp>
      <p:sp>
        <p:nvSpPr>
          <p:cNvPr id="300" name="Google Shape;300;p23"/>
          <p:cNvSpPr txBox="1"/>
          <p:nvPr/>
        </p:nvSpPr>
        <p:spPr>
          <a:xfrm>
            <a:off x="4209095" y="4908740"/>
            <a:ext cx="3750365" cy="1261884"/>
          </a:xfrm>
          <a:prstGeom prst="rect">
            <a:avLst/>
          </a:prstGeom>
          <a:noFill/>
          <a:ln w="9525" cap="flat" cmpd="sng">
            <a:solidFill>
              <a:srgbClr val="24406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b="0" i="0" u="none" strike="noStrike" cap="none">
                <a:solidFill>
                  <a:srgbClr val="244061"/>
                </a:solidFill>
                <a:latin typeface="Calibri"/>
                <a:ea typeface="Calibri"/>
                <a:cs typeface="Calibri"/>
                <a:sym typeface="Calibri"/>
              </a:rPr>
              <a:t>Artefact  </a:t>
            </a:r>
            <a:r>
              <a:rPr lang="en-GB" sz="3200" b="0" i="0" u="none" strike="noStrike" cap="none">
                <a:solidFill>
                  <a:srgbClr val="244061"/>
                </a:solidFill>
                <a:latin typeface="Calibri"/>
                <a:ea typeface="Calibri"/>
                <a:cs typeface="Calibri"/>
                <a:sym typeface="Calibri"/>
              </a:rPr>
              <a:t>Performance</a:t>
            </a:r>
            <a:endParaRPr sz="1400" b="0" i="0" u="none" strike="noStrike" cap="none">
              <a:solidFill>
                <a:srgbClr val="000000"/>
              </a:solidFill>
              <a:latin typeface="Arial"/>
              <a:ea typeface="Arial"/>
              <a:cs typeface="Arial"/>
              <a:sym typeface="Arial"/>
            </a:endParaRPr>
          </a:p>
        </p:txBody>
      </p:sp>
      <p:sp>
        <p:nvSpPr>
          <p:cNvPr id="301" name="Google Shape;301;p23"/>
          <p:cNvSpPr txBox="1"/>
          <p:nvPr/>
        </p:nvSpPr>
        <p:spPr>
          <a:xfrm>
            <a:off x="8256105" y="3646856"/>
            <a:ext cx="3750365" cy="1261884"/>
          </a:xfrm>
          <a:prstGeom prst="rect">
            <a:avLst/>
          </a:prstGeom>
          <a:noFill/>
          <a:ln w="9525" cap="flat" cmpd="sng">
            <a:solidFill>
              <a:srgbClr val="24406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b="0" i="0" u="none" strike="noStrike" cap="none">
                <a:solidFill>
                  <a:srgbClr val="244061"/>
                </a:solidFill>
                <a:latin typeface="Calibri"/>
                <a:ea typeface="Calibri"/>
                <a:cs typeface="Calibri"/>
                <a:sym typeface="Calibri"/>
              </a:rPr>
              <a:t>Artefact        </a:t>
            </a:r>
            <a:r>
              <a:rPr lang="en-GB" sz="3200" b="0" i="0" u="none" strike="noStrike" cap="none">
                <a:solidFill>
                  <a:srgbClr val="244061"/>
                </a:solidFill>
                <a:latin typeface="Calibri"/>
                <a:ea typeface="Calibri"/>
                <a:cs typeface="Calibri"/>
                <a:sym typeface="Calibri"/>
              </a:rPr>
              <a:t>Event </a:t>
            </a:r>
            <a:endParaRPr sz="1400" b="0" i="0" u="none" strike="noStrike" cap="none">
              <a:solidFill>
                <a:srgbClr val="000000"/>
              </a:solidFill>
              <a:latin typeface="Arial"/>
              <a:ea typeface="Arial"/>
              <a:cs typeface="Arial"/>
              <a:sym typeface="Arial"/>
            </a:endParaRPr>
          </a:p>
        </p:txBody>
      </p:sp>
      <p:sp>
        <p:nvSpPr>
          <p:cNvPr id="302" name="Google Shape;302;p23"/>
          <p:cNvSpPr txBox="1"/>
          <p:nvPr/>
        </p:nvSpPr>
        <p:spPr>
          <a:xfrm>
            <a:off x="8285158" y="1089888"/>
            <a:ext cx="3750365" cy="1446550"/>
          </a:xfrm>
          <a:prstGeom prst="rect">
            <a:avLst/>
          </a:prstGeom>
          <a:gradFill>
            <a:gsLst>
              <a:gs pos="0">
                <a:srgbClr val="97B4E4"/>
              </a:gs>
              <a:gs pos="50000">
                <a:srgbClr val="BFCFEC"/>
              </a:gs>
              <a:gs pos="100000">
                <a:srgbClr val="E0E8F4"/>
              </a:gs>
            </a:gsLst>
            <a:lin ang="2700000" scaled="0"/>
          </a:gradFill>
          <a:ln w="9525" cap="flat" cmpd="sng">
            <a:solidFill>
              <a:srgbClr val="24406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b="0" i="0" u="none" strike="noStrike" cap="none">
                <a:solidFill>
                  <a:srgbClr val="244061"/>
                </a:solidFill>
                <a:latin typeface="Calibri"/>
                <a:ea typeface="Calibri"/>
                <a:cs typeface="Calibri"/>
                <a:sym typeface="Calibri"/>
              </a:rPr>
              <a:t>Action research report</a:t>
            </a:r>
            <a:endParaRPr sz="3200" b="0" i="0" u="none" strike="noStrike" cap="none">
              <a:solidFill>
                <a:srgbClr val="244061"/>
              </a:solidFill>
              <a:latin typeface="Calibri"/>
              <a:ea typeface="Calibri"/>
              <a:cs typeface="Calibri"/>
              <a:sym typeface="Calibri"/>
            </a:endParaRPr>
          </a:p>
        </p:txBody>
      </p:sp>
      <p:pic>
        <p:nvPicPr>
          <p:cNvPr id="303" name="Google Shape;303;p23" descr="K Logistics"/>
          <p:cNvPicPr preferRelativeResize="0"/>
          <p:nvPr/>
        </p:nvPicPr>
        <p:blipFill rotWithShape="1">
          <a:blip r:embed="rId3">
            <a:alphaModFix/>
          </a:blip>
          <a:srcRect/>
          <a:stretch/>
        </p:blipFill>
        <p:spPr>
          <a:xfrm>
            <a:off x="10065615" y="154305"/>
            <a:ext cx="1929161" cy="639529"/>
          </a:xfrm>
          <a:prstGeom prst="rect">
            <a:avLst/>
          </a:prstGeom>
          <a:noFill/>
          <a:ln>
            <a:noFill/>
          </a:ln>
        </p:spPr>
      </p:pic>
      <p:pic>
        <p:nvPicPr>
          <p:cNvPr id="304" name="Google Shape;304;p23"/>
          <p:cNvPicPr preferRelativeResize="0"/>
          <p:nvPr/>
        </p:nvPicPr>
        <p:blipFill rotWithShape="1">
          <a:blip r:embed="rId4">
            <a:alphaModFix/>
          </a:blip>
          <a:srcRect/>
          <a:stretch/>
        </p:blipFill>
        <p:spPr>
          <a:xfrm>
            <a:off x="5791200" y="620788"/>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9"/>
                                        </p:tgtEl>
                                        <p:attrNameLst>
                                          <p:attrName>style.visibility</p:attrName>
                                        </p:attrNameLst>
                                      </p:cBhvr>
                                      <p:to>
                                        <p:strVal val="visible"/>
                                      </p:to>
                                    </p:set>
                                    <p:anim calcmode="lin" valueType="num">
                                      <p:cBhvr additive="base">
                                        <p:cTn id="7" dur="500"/>
                                        <p:tgtEl>
                                          <p:spTgt spid="29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97"/>
                                        </p:tgtEl>
                                        <p:attrNameLst>
                                          <p:attrName>style.visibility</p:attrName>
                                        </p:attrNameLst>
                                      </p:cBhvr>
                                      <p:to>
                                        <p:strVal val="visible"/>
                                      </p:to>
                                    </p:set>
                                    <p:anim calcmode="lin" valueType="num">
                                      <p:cBhvr additive="base">
                                        <p:cTn id="12" dur="500"/>
                                        <p:tgtEl>
                                          <p:spTgt spid="29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98"/>
                                        </p:tgtEl>
                                        <p:attrNameLst>
                                          <p:attrName>style.visibility</p:attrName>
                                        </p:attrNameLst>
                                      </p:cBhvr>
                                      <p:to>
                                        <p:strVal val="visible"/>
                                      </p:to>
                                    </p:set>
                                    <p:anim calcmode="lin" valueType="num">
                                      <p:cBhvr additive="base">
                                        <p:cTn id="17" dur="500"/>
                                        <p:tgtEl>
                                          <p:spTgt spid="29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00"/>
                                        </p:tgtEl>
                                        <p:attrNameLst>
                                          <p:attrName>style.visibility</p:attrName>
                                        </p:attrNameLst>
                                      </p:cBhvr>
                                      <p:to>
                                        <p:strVal val="visible"/>
                                      </p:to>
                                    </p:set>
                                    <p:anim calcmode="lin" valueType="num">
                                      <p:cBhvr additive="base">
                                        <p:cTn id="22" dur="500"/>
                                        <p:tgtEl>
                                          <p:spTgt spid="30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01"/>
                                        </p:tgtEl>
                                        <p:attrNameLst>
                                          <p:attrName>style.visibility</p:attrName>
                                        </p:attrNameLst>
                                      </p:cBhvr>
                                      <p:to>
                                        <p:strVal val="visible"/>
                                      </p:to>
                                    </p:set>
                                    <p:anim calcmode="lin" valueType="num">
                                      <p:cBhvr additive="base">
                                        <p:cTn id="27" dur="500"/>
                                        <p:tgtEl>
                                          <p:spTgt spid="30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02"/>
                                        </p:tgtEl>
                                        <p:attrNameLst>
                                          <p:attrName>style.visibility</p:attrName>
                                        </p:attrNameLst>
                                      </p:cBhvr>
                                      <p:to>
                                        <p:strVal val="visible"/>
                                      </p:to>
                                    </p:set>
                                    <p:anim calcmode="lin" valueType="num">
                                      <p:cBhvr additive="base">
                                        <p:cTn id="32" dur="500"/>
                                        <p:tgtEl>
                                          <p:spTgt spid="30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4"/>
                                        </p:tgtEl>
                                        <p:attrNameLst>
                                          <p:attrName>style.visibility</p:attrName>
                                        </p:attrNameLst>
                                      </p:cBhvr>
                                      <p:to>
                                        <p:strVal val="visible"/>
                                      </p:to>
                                    </p:set>
                                    <p:animEffect transition="in" filter="fade">
                                      <p:cBhvr>
                                        <p:cTn id="37" dur="5000"/>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4"/>
          <p:cNvSpPr txBox="1">
            <a:spLocks noGrp="1"/>
          </p:cNvSpPr>
          <p:nvPr>
            <p:ph type="subTitle" idx="1"/>
          </p:nvPr>
        </p:nvSpPr>
        <p:spPr>
          <a:xfrm>
            <a:off x="1524000" y="954157"/>
            <a:ext cx="9144000" cy="5402192"/>
          </a:xfrm>
          <a:prstGeom prst="rect">
            <a:avLst/>
          </a:prstGeom>
          <a:noFill/>
          <a:ln>
            <a:noFill/>
          </a:ln>
        </p:spPr>
        <p:txBody>
          <a:bodyPr spcFirstLastPara="1" wrap="square" lIns="91425" tIns="45700" rIns="91425" bIns="45700" anchor="t" anchorCtr="0">
            <a:normAutofit fontScale="55000" lnSpcReduction="20000"/>
          </a:bodyPr>
          <a:lstStyle/>
          <a:p>
            <a:pPr marL="0" lvl="0" indent="0" algn="ctr" rtl="0">
              <a:lnSpc>
                <a:spcPct val="100000"/>
              </a:lnSpc>
              <a:spcBef>
                <a:spcPts val="0"/>
              </a:spcBef>
              <a:spcAft>
                <a:spcPts val="0"/>
              </a:spcAft>
              <a:buClr>
                <a:srgbClr val="002060"/>
              </a:buClr>
              <a:buSzPct val="100000"/>
              <a:buNone/>
            </a:pPr>
            <a:r>
              <a:rPr lang="en-GB" sz="9600" b="1">
                <a:solidFill>
                  <a:srgbClr val="002060"/>
                </a:solidFill>
              </a:rPr>
              <a:t>CONSIDER THE FOLLOWING: TOO BIG, TOO SMALL OR ACHIEVABLE?</a:t>
            </a:r>
            <a:endParaRPr/>
          </a:p>
          <a:p>
            <a:pPr marL="0" lvl="0" indent="0" algn="ctr" rtl="0">
              <a:lnSpc>
                <a:spcPct val="100000"/>
              </a:lnSpc>
              <a:spcBef>
                <a:spcPts val="1056"/>
              </a:spcBef>
              <a:spcAft>
                <a:spcPts val="0"/>
              </a:spcAft>
              <a:buClr>
                <a:srgbClr val="938953"/>
              </a:buClr>
              <a:buSzPct val="100000"/>
              <a:buNone/>
            </a:pPr>
            <a:endParaRPr sz="9600" b="1">
              <a:solidFill>
                <a:srgbClr val="002060"/>
              </a:solidFill>
            </a:endParaRPr>
          </a:p>
          <a:p>
            <a:pPr marL="0" lvl="0" indent="0" algn="ctr" rtl="0">
              <a:lnSpc>
                <a:spcPct val="100000"/>
              </a:lnSpc>
              <a:spcBef>
                <a:spcPts val="638"/>
              </a:spcBef>
              <a:spcAft>
                <a:spcPts val="0"/>
              </a:spcAft>
              <a:buClr>
                <a:srgbClr val="002060"/>
              </a:buClr>
              <a:buSzPct val="100000"/>
              <a:buNone/>
            </a:pPr>
            <a:r>
              <a:rPr lang="en-GB" sz="5800">
                <a:solidFill>
                  <a:srgbClr val="002060"/>
                </a:solidFill>
              </a:rPr>
              <a:t>How has the UK responded to COVID-19?</a:t>
            </a:r>
            <a:endParaRPr/>
          </a:p>
          <a:p>
            <a:pPr marL="0" lvl="0" indent="0" algn="ctr" rtl="0">
              <a:lnSpc>
                <a:spcPct val="100000"/>
              </a:lnSpc>
              <a:spcBef>
                <a:spcPts val="638"/>
              </a:spcBef>
              <a:spcAft>
                <a:spcPts val="0"/>
              </a:spcAft>
              <a:buClr>
                <a:srgbClr val="002060"/>
              </a:buClr>
              <a:buSzPct val="100000"/>
              <a:buNone/>
            </a:pPr>
            <a:r>
              <a:rPr lang="en-GB" sz="5800">
                <a:solidFill>
                  <a:srgbClr val="002060"/>
                </a:solidFill>
              </a:rPr>
              <a:t>OR</a:t>
            </a:r>
            <a:endParaRPr/>
          </a:p>
          <a:p>
            <a:pPr marL="0" lvl="0" indent="0" algn="ctr" rtl="0">
              <a:lnSpc>
                <a:spcPct val="100000"/>
              </a:lnSpc>
              <a:spcBef>
                <a:spcPts val="638"/>
              </a:spcBef>
              <a:spcAft>
                <a:spcPts val="0"/>
              </a:spcAft>
              <a:buClr>
                <a:srgbClr val="002060"/>
              </a:buClr>
              <a:buSzPct val="100000"/>
              <a:buNone/>
            </a:pPr>
            <a:r>
              <a:rPr lang="en-GB" sz="5800">
                <a:solidFill>
                  <a:srgbClr val="002060"/>
                </a:solidFill>
              </a:rPr>
              <a:t>Did the UK government's response to COVID-19 adequately protect care home residents?</a:t>
            </a:r>
            <a:endParaRPr/>
          </a:p>
          <a:p>
            <a:pPr marL="0" lvl="0" indent="0" algn="ctr" rtl="0">
              <a:lnSpc>
                <a:spcPct val="100000"/>
              </a:lnSpc>
              <a:spcBef>
                <a:spcPts val="396"/>
              </a:spcBef>
              <a:spcAft>
                <a:spcPts val="0"/>
              </a:spcAft>
              <a:buClr>
                <a:srgbClr val="938953"/>
              </a:buClr>
              <a:buSzPct val="100000"/>
              <a:buNone/>
            </a:pPr>
            <a:endParaRPr/>
          </a:p>
        </p:txBody>
      </p:sp>
      <p:sp>
        <p:nvSpPr>
          <p:cNvPr id="310" name="Google Shape;310;p2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1600" b="1">
                <a:latin typeface="Arial"/>
                <a:ea typeface="Arial"/>
                <a:cs typeface="Arial"/>
                <a:sym typeface="Arial"/>
              </a:rPr>
              <a:t>Copyright CentreGrade 2021</a:t>
            </a:r>
            <a:endParaRPr/>
          </a:p>
        </p:txBody>
      </p:sp>
      <p:pic>
        <p:nvPicPr>
          <p:cNvPr id="311" name="Google Shape;311;p24"/>
          <p:cNvPicPr preferRelativeResize="0"/>
          <p:nvPr/>
        </p:nvPicPr>
        <p:blipFill rotWithShape="1">
          <a:blip r:embed="rId3">
            <a:alphaModFix/>
          </a:blip>
          <a:srcRect/>
          <a:stretch/>
        </p:blipFill>
        <p:spPr>
          <a:xfrm>
            <a:off x="176591" y="154305"/>
            <a:ext cx="1429314" cy="1603067"/>
          </a:xfrm>
          <a:prstGeom prst="rect">
            <a:avLst/>
          </a:prstGeom>
          <a:noFill/>
          <a:ln>
            <a:noFill/>
          </a:ln>
        </p:spPr>
      </p:pic>
      <p:pic>
        <p:nvPicPr>
          <p:cNvPr id="312" name="Google Shape;312;p24" descr="K Logistics"/>
          <p:cNvPicPr preferRelativeResize="0"/>
          <p:nvPr/>
        </p:nvPicPr>
        <p:blipFill rotWithShape="1">
          <a:blip r:embed="rId4">
            <a:alphaModFix/>
          </a:blip>
          <a:srcRect/>
          <a:stretch/>
        </p:blipFill>
        <p:spPr>
          <a:xfrm>
            <a:off x="10065615" y="154305"/>
            <a:ext cx="1929161" cy="639529"/>
          </a:xfrm>
          <a:prstGeom prst="rect">
            <a:avLst/>
          </a:prstGeom>
          <a:noFill/>
          <a:ln>
            <a:noFill/>
          </a:ln>
        </p:spPr>
      </p:pic>
      <p:pic>
        <p:nvPicPr>
          <p:cNvPr id="313" name="Google Shape;313;p24"/>
          <p:cNvPicPr preferRelativeResize="0"/>
          <p:nvPr/>
        </p:nvPicPr>
        <p:blipFill rotWithShape="1">
          <a:blip r:embed="rId5">
            <a:alphaModFix/>
          </a:blip>
          <a:srcRect/>
          <a:stretch/>
        </p:blipFill>
        <p:spPr>
          <a:xfrm>
            <a:off x="10933043" y="1147772"/>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1"/>
                                        </p:tgtEl>
                                        <p:attrNameLst>
                                          <p:attrName>style.visibility</p:attrName>
                                        </p:attrNameLst>
                                      </p:cBhvr>
                                      <p:to>
                                        <p:strVal val="visible"/>
                                      </p:to>
                                    </p:set>
                                    <p:anim calcmode="lin" valueType="num">
                                      <p:cBhvr additive="base">
                                        <p:cTn id="7" dur="500"/>
                                        <p:tgtEl>
                                          <p:spTgt spid="31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9">
                                            <p:txEl>
                                              <p:pRg st="0" end="0"/>
                                            </p:txEl>
                                          </p:spTgt>
                                        </p:tgtEl>
                                        <p:attrNameLst>
                                          <p:attrName>style.visibility</p:attrName>
                                        </p:attrNameLst>
                                      </p:cBhvr>
                                      <p:to>
                                        <p:strVal val="visible"/>
                                      </p:to>
                                    </p:set>
                                    <p:anim calcmode="lin" valueType="num">
                                      <p:cBhvr additive="base">
                                        <p:cTn id="12" dur="500"/>
                                        <p:tgtEl>
                                          <p:spTgt spid="30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9">
                                            <p:txEl>
                                              <p:pRg st="1" end="1"/>
                                            </p:txEl>
                                          </p:spTgt>
                                        </p:tgtEl>
                                        <p:attrNameLst>
                                          <p:attrName>style.visibility</p:attrName>
                                        </p:attrNameLst>
                                      </p:cBhvr>
                                      <p:to>
                                        <p:strVal val="visible"/>
                                      </p:to>
                                    </p:set>
                                    <p:anim calcmode="lin" valueType="num">
                                      <p:cBhvr additive="base">
                                        <p:cTn id="17" dur="500"/>
                                        <p:tgtEl>
                                          <p:spTgt spid="30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09">
                                            <p:txEl>
                                              <p:pRg st="2" end="2"/>
                                            </p:txEl>
                                          </p:spTgt>
                                        </p:tgtEl>
                                        <p:attrNameLst>
                                          <p:attrName>style.visibility</p:attrName>
                                        </p:attrNameLst>
                                      </p:cBhvr>
                                      <p:to>
                                        <p:strVal val="visible"/>
                                      </p:to>
                                    </p:set>
                                    <p:anim calcmode="lin" valueType="num">
                                      <p:cBhvr additive="base">
                                        <p:cTn id="22" dur="500"/>
                                        <p:tgtEl>
                                          <p:spTgt spid="30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09">
                                            <p:txEl>
                                              <p:pRg st="3" end="3"/>
                                            </p:txEl>
                                          </p:spTgt>
                                        </p:tgtEl>
                                        <p:attrNameLst>
                                          <p:attrName>style.visibility</p:attrName>
                                        </p:attrNameLst>
                                      </p:cBhvr>
                                      <p:to>
                                        <p:strVal val="visible"/>
                                      </p:to>
                                    </p:set>
                                    <p:anim calcmode="lin" valueType="num">
                                      <p:cBhvr additive="base">
                                        <p:cTn id="27" dur="500"/>
                                        <p:tgtEl>
                                          <p:spTgt spid="30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09">
                                            <p:txEl>
                                              <p:pRg st="4" end="4"/>
                                            </p:txEl>
                                          </p:spTgt>
                                        </p:tgtEl>
                                        <p:attrNameLst>
                                          <p:attrName>style.visibility</p:attrName>
                                        </p:attrNameLst>
                                      </p:cBhvr>
                                      <p:to>
                                        <p:strVal val="visible"/>
                                      </p:to>
                                    </p:set>
                                    <p:anim calcmode="lin" valueType="num">
                                      <p:cBhvr additive="base">
                                        <p:cTn id="32" dur="500"/>
                                        <p:tgtEl>
                                          <p:spTgt spid="30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9">
                                            <p:txEl>
                                              <p:pRg st="5" end="5"/>
                                            </p:txEl>
                                          </p:spTgt>
                                        </p:tgtEl>
                                        <p:attrNameLst>
                                          <p:attrName>style.visibility</p:attrName>
                                        </p:attrNameLst>
                                      </p:cBhvr>
                                      <p:to>
                                        <p:strVal val="visible"/>
                                      </p:to>
                                    </p:set>
                                    <p:anim calcmode="lin" valueType="num">
                                      <p:cBhvr additive="base">
                                        <p:cTn id="37" dur="500"/>
                                        <p:tgtEl>
                                          <p:spTgt spid="30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13"/>
                                        </p:tgtEl>
                                        <p:attrNameLst>
                                          <p:attrName>style.visibility</p:attrName>
                                        </p:attrNameLst>
                                      </p:cBhvr>
                                      <p:to>
                                        <p:strVal val="visible"/>
                                      </p:to>
                                    </p:set>
                                    <p:animEffect transition="in" filter="fade">
                                      <p:cBhvr>
                                        <p:cTn id="42" dur="5000"/>
                                        <p:tgtEl>
                                          <p:spTgt spid="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5"/>
          <p:cNvSpPr txBox="1">
            <a:spLocks noGrp="1"/>
          </p:cNvSpPr>
          <p:nvPr>
            <p:ph type="subTitle" idx="1"/>
          </p:nvPr>
        </p:nvSpPr>
        <p:spPr>
          <a:xfrm>
            <a:off x="1647349" y="592950"/>
            <a:ext cx="9849600" cy="56721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002060"/>
              </a:buClr>
              <a:buSzPct val="100000"/>
              <a:buNone/>
            </a:pPr>
            <a:r>
              <a:rPr lang="en-GB" sz="22400" b="1">
                <a:solidFill>
                  <a:srgbClr val="002060"/>
                </a:solidFill>
              </a:rPr>
              <a:t>AIMS AND OBJECTIVES – EXAMPLE</a:t>
            </a:r>
            <a:endParaRPr/>
          </a:p>
          <a:p>
            <a:pPr marL="0" lvl="0" indent="0" algn="ctr" rtl="0">
              <a:lnSpc>
                <a:spcPct val="100000"/>
              </a:lnSpc>
              <a:spcBef>
                <a:spcPts val="480"/>
              </a:spcBef>
              <a:spcAft>
                <a:spcPts val="0"/>
              </a:spcAft>
              <a:buClr>
                <a:srgbClr val="938953"/>
              </a:buClr>
              <a:buSzPct val="100000"/>
              <a:buNone/>
            </a:pPr>
            <a:endParaRPr sz="9600" b="1">
              <a:solidFill>
                <a:srgbClr val="002060"/>
              </a:solidFill>
            </a:endParaRPr>
          </a:p>
          <a:p>
            <a:pPr marL="0" lvl="0" indent="0" algn="ctr" rtl="0">
              <a:lnSpc>
                <a:spcPct val="100000"/>
              </a:lnSpc>
              <a:spcBef>
                <a:spcPts val="480"/>
              </a:spcBef>
              <a:spcAft>
                <a:spcPts val="0"/>
              </a:spcAft>
              <a:buClr>
                <a:srgbClr val="002060"/>
              </a:buClr>
              <a:buSzPct val="100000"/>
              <a:buNone/>
            </a:pPr>
            <a:r>
              <a:rPr lang="en-GB" sz="9600" b="1" u="sng">
                <a:solidFill>
                  <a:srgbClr val="002060"/>
                </a:solidFill>
              </a:rPr>
              <a:t>Question:</a:t>
            </a:r>
            <a:r>
              <a:rPr lang="en-GB" sz="9600" b="1">
                <a:solidFill>
                  <a:srgbClr val="002060"/>
                </a:solidFill>
              </a:rPr>
              <a:t> </a:t>
            </a:r>
            <a:endParaRPr/>
          </a:p>
          <a:p>
            <a:pPr marL="457200" lvl="0" indent="-457200" algn="ctr" rtl="0">
              <a:lnSpc>
                <a:spcPct val="100000"/>
              </a:lnSpc>
              <a:spcBef>
                <a:spcPts val="480"/>
              </a:spcBef>
              <a:spcAft>
                <a:spcPts val="0"/>
              </a:spcAft>
              <a:buClr>
                <a:srgbClr val="002060"/>
              </a:buClr>
              <a:buSzPct val="100000"/>
              <a:buFont typeface="Arial"/>
              <a:buChar char="•"/>
            </a:pPr>
            <a:r>
              <a:rPr lang="en-GB" sz="9600">
                <a:solidFill>
                  <a:srgbClr val="002060"/>
                </a:solidFill>
              </a:rPr>
              <a:t>Did the UK government's response to COVID-19 adequately protect care home residents?</a:t>
            </a:r>
            <a:endParaRPr/>
          </a:p>
          <a:p>
            <a:pPr marL="0" lvl="0" indent="0" algn="ctr" rtl="0">
              <a:lnSpc>
                <a:spcPct val="100000"/>
              </a:lnSpc>
              <a:spcBef>
                <a:spcPts val="480"/>
              </a:spcBef>
              <a:spcAft>
                <a:spcPts val="0"/>
              </a:spcAft>
              <a:buClr>
                <a:srgbClr val="002060"/>
              </a:buClr>
              <a:buSzPct val="100000"/>
              <a:buNone/>
            </a:pPr>
            <a:r>
              <a:rPr lang="en-GB" sz="9600" b="1" u="sng">
                <a:solidFill>
                  <a:srgbClr val="002060"/>
                </a:solidFill>
              </a:rPr>
              <a:t>Aims (</a:t>
            </a:r>
            <a:r>
              <a:rPr lang="en-GB" sz="9600" i="1" u="sng">
                <a:solidFill>
                  <a:srgbClr val="002060"/>
                </a:solidFill>
              </a:rPr>
              <a:t>Broad statements of desired outcomes</a:t>
            </a:r>
            <a:r>
              <a:rPr lang="en-GB" sz="9600" b="1" u="sng">
                <a:solidFill>
                  <a:srgbClr val="002060"/>
                </a:solidFill>
              </a:rPr>
              <a:t>): </a:t>
            </a:r>
            <a:endParaRPr/>
          </a:p>
          <a:p>
            <a:pPr marL="457200" lvl="0" indent="-457200" algn="ctr" rtl="0">
              <a:lnSpc>
                <a:spcPct val="100000"/>
              </a:lnSpc>
              <a:spcBef>
                <a:spcPts val="480"/>
              </a:spcBef>
              <a:spcAft>
                <a:spcPts val="0"/>
              </a:spcAft>
              <a:buClr>
                <a:srgbClr val="002060"/>
              </a:buClr>
              <a:buSzPct val="100000"/>
              <a:buFont typeface="Arial"/>
              <a:buChar char="•"/>
            </a:pPr>
            <a:r>
              <a:rPr lang="en-GB" sz="9600">
                <a:solidFill>
                  <a:srgbClr val="002060"/>
                </a:solidFill>
              </a:rPr>
              <a:t>Review the guidance and implementation of measures taken to protect care home residents. Assess the impact of these measures in relation to infection rates.</a:t>
            </a:r>
            <a:endParaRPr/>
          </a:p>
          <a:p>
            <a:pPr marL="0" lvl="0" indent="0" algn="ctr" rtl="0">
              <a:lnSpc>
                <a:spcPct val="100000"/>
              </a:lnSpc>
              <a:spcBef>
                <a:spcPts val="480"/>
              </a:spcBef>
              <a:spcAft>
                <a:spcPts val="0"/>
              </a:spcAft>
              <a:buClr>
                <a:srgbClr val="002060"/>
              </a:buClr>
              <a:buSzPct val="100000"/>
              <a:buNone/>
            </a:pPr>
            <a:r>
              <a:rPr lang="en-GB" sz="9600" b="1" u="sng">
                <a:solidFill>
                  <a:srgbClr val="002060"/>
                </a:solidFill>
              </a:rPr>
              <a:t>Objectives (</a:t>
            </a:r>
            <a:r>
              <a:rPr lang="en-GB" sz="9600" i="1" u="sng">
                <a:solidFill>
                  <a:srgbClr val="002060"/>
                </a:solidFill>
              </a:rPr>
              <a:t>steps you will take to achieve your aims</a:t>
            </a:r>
            <a:r>
              <a:rPr lang="en-GB" sz="9600" b="1" u="sng">
                <a:solidFill>
                  <a:srgbClr val="002060"/>
                </a:solidFill>
              </a:rPr>
              <a:t>): </a:t>
            </a:r>
            <a:endParaRPr/>
          </a:p>
          <a:p>
            <a:pPr marL="457200" lvl="0" indent="-457200" algn="ctr" rtl="0">
              <a:lnSpc>
                <a:spcPct val="100000"/>
              </a:lnSpc>
              <a:spcBef>
                <a:spcPts val="480"/>
              </a:spcBef>
              <a:spcAft>
                <a:spcPts val="0"/>
              </a:spcAft>
              <a:buClr>
                <a:srgbClr val="002060"/>
              </a:buClr>
              <a:buSzPct val="100000"/>
              <a:buFont typeface="Arial"/>
              <a:buChar char="•"/>
            </a:pPr>
            <a:r>
              <a:rPr lang="en-GB" sz="9600">
                <a:solidFill>
                  <a:srgbClr val="002060"/>
                </a:solidFill>
              </a:rPr>
              <a:t>Consider the guidance provided to care home managers. Consider whether this guidance was implemented appropriately. Review the available data (and assess its validity) and literature about infection rates in care homes relative to the timeframe of the guidance.</a:t>
            </a:r>
            <a:endParaRPr/>
          </a:p>
        </p:txBody>
      </p:sp>
      <p:sp>
        <p:nvSpPr>
          <p:cNvPr id="319" name="Google Shape;319;p2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1600" b="1">
                <a:latin typeface="Arial"/>
                <a:ea typeface="Arial"/>
                <a:cs typeface="Arial"/>
                <a:sym typeface="Arial"/>
              </a:rPr>
              <a:t>Copyright CentreGrade 2021</a:t>
            </a:r>
            <a:endParaRPr/>
          </a:p>
        </p:txBody>
      </p:sp>
      <p:pic>
        <p:nvPicPr>
          <p:cNvPr id="320" name="Google Shape;320;p25" descr="K Logistics"/>
          <p:cNvPicPr preferRelativeResize="0"/>
          <p:nvPr/>
        </p:nvPicPr>
        <p:blipFill rotWithShape="1">
          <a:blip r:embed="rId3">
            <a:alphaModFix/>
          </a:blip>
          <a:srcRect/>
          <a:stretch/>
        </p:blipFill>
        <p:spPr>
          <a:xfrm>
            <a:off x="10065615" y="154305"/>
            <a:ext cx="1929161" cy="639529"/>
          </a:xfrm>
          <a:prstGeom prst="rect">
            <a:avLst/>
          </a:prstGeom>
          <a:noFill/>
          <a:ln>
            <a:noFill/>
          </a:ln>
        </p:spPr>
      </p:pic>
      <p:pic>
        <p:nvPicPr>
          <p:cNvPr id="321" name="Google Shape;321;p25"/>
          <p:cNvPicPr preferRelativeResize="0"/>
          <p:nvPr/>
        </p:nvPicPr>
        <p:blipFill rotWithShape="1">
          <a:blip r:embed="rId4">
            <a:alphaModFix/>
          </a:blip>
          <a:srcRect/>
          <a:stretch/>
        </p:blipFill>
        <p:spPr>
          <a:xfrm>
            <a:off x="11030195" y="12954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8">
                                            <p:txEl>
                                              <p:pRg st="0" end="0"/>
                                            </p:txEl>
                                          </p:spTgt>
                                        </p:tgtEl>
                                        <p:attrNameLst>
                                          <p:attrName>style.visibility</p:attrName>
                                        </p:attrNameLst>
                                      </p:cBhvr>
                                      <p:to>
                                        <p:strVal val="visible"/>
                                      </p:to>
                                    </p:set>
                                    <p:anim calcmode="lin" valueType="num">
                                      <p:cBhvr additive="base">
                                        <p:cTn id="7" dur="500"/>
                                        <p:tgtEl>
                                          <p:spTgt spid="3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18">
                                            <p:txEl>
                                              <p:pRg st="1" end="1"/>
                                            </p:txEl>
                                          </p:spTgt>
                                        </p:tgtEl>
                                        <p:attrNameLst>
                                          <p:attrName>style.visibility</p:attrName>
                                        </p:attrNameLst>
                                      </p:cBhvr>
                                      <p:to>
                                        <p:strVal val="visible"/>
                                      </p:to>
                                    </p:set>
                                    <p:anim calcmode="lin" valueType="num">
                                      <p:cBhvr additive="base">
                                        <p:cTn id="12" dur="500"/>
                                        <p:tgtEl>
                                          <p:spTgt spid="3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18">
                                            <p:txEl>
                                              <p:pRg st="2" end="2"/>
                                            </p:txEl>
                                          </p:spTgt>
                                        </p:tgtEl>
                                        <p:attrNameLst>
                                          <p:attrName>style.visibility</p:attrName>
                                        </p:attrNameLst>
                                      </p:cBhvr>
                                      <p:to>
                                        <p:strVal val="visible"/>
                                      </p:to>
                                    </p:set>
                                    <p:anim calcmode="lin" valueType="num">
                                      <p:cBhvr additive="base">
                                        <p:cTn id="17" dur="500"/>
                                        <p:tgtEl>
                                          <p:spTgt spid="3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18">
                                            <p:txEl>
                                              <p:pRg st="3" end="3"/>
                                            </p:txEl>
                                          </p:spTgt>
                                        </p:tgtEl>
                                        <p:attrNameLst>
                                          <p:attrName>style.visibility</p:attrName>
                                        </p:attrNameLst>
                                      </p:cBhvr>
                                      <p:to>
                                        <p:strVal val="visible"/>
                                      </p:to>
                                    </p:set>
                                    <p:anim calcmode="lin" valueType="num">
                                      <p:cBhvr additive="base">
                                        <p:cTn id="22" dur="500"/>
                                        <p:tgtEl>
                                          <p:spTgt spid="31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18">
                                            <p:txEl>
                                              <p:pRg st="4" end="4"/>
                                            </p:txEl>
                                          </p:spTgt>
                                        </p:tgtEl>
                                        <p:attrNameLst>
                                          <p:attrName>style.visibility</p:attrName>
                                        </p:attrNameLst>
                                      </p:cBhvr>
                                      <p:to>
                                        <p:strVal val="visible"/>
                                      </p:to>
                                    </p:set>
                                    <p:anim calcmode="lin" valueType="num">
                                      <p:cBhvr additive="base">
                                        <p:cTn id="27" dur="500"/>
                                        <p:tgtEl>
                                          <p:spTgt spid="31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18">
                                            <p:txEl>
                                              <p:pRg st="5" end="5"/>
                                            </p:txEl>
                                          </p:spTgt>
                                        </p:tgtEl>
                                        <p:attrNameLst>
                                          <p:attrName>style.visibility</p:attrName>
                                        </p:attrNameLst>
                                      </p:cBhvr>
                                      <p:to>
                                        <p:strVal val="visible"/>
                                      </p:to>
                                    </p:set>
                                    <p:anim calcmode="lin" valueType="num">
                                      <p:cBhvr additive="base">
                                        <p:cTn id="32" dur="500"/>
                                        <p:tgtEl>
                                          <p:spTgt spid="31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18">
                                            <p:txEl>
                                              <p:pRg st="6" end="6"/>
                                            </p:txEl>
                                          </p:spTgt>
                                        </p:tgtEl>
                                        <p:attrNameLst>
                                          <p:attrName>style.visibility</p:attrName>
                                        </p:attrNameLst>
                                      </p:cBhvr>
                                      <p:to>
                                        <p:strVal val="visible"/>
                                      </p:to>
                                    </p:set>
                                    <p:anim calcmode="lin" valueType="num">
                                      <p:cBhvr additive="base">
                                        <p:cTn id="37" dur="500"/>
                                        <p:tgtEl>
                                          <p:spTgt spid="31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18">
                                            <p:txEl>
                                              <p:pRg st="7" end="7"/>
                                            </p:txEl>
                                          </p:spTgt>
                                        </p:tgtEl>
                                        <p:attrNameLst>
                                          <p:attrName>style.visibility</p:attrName>
                                        </p:attrNameLst>
                                      </p:cBhvr>
                                      <p:to>
                                        <p:strVal val="visible"/>
                                      </p:to>
                                    </p:set>
                                    <p:anim calcmode="lin" valueType="num">
                                      <p:cBhvr additive="base">
                                        <p:cTn id="42" dur="500"/>
                                        <p:tgtEl>
                                          <p:spTgt spid="31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1"/>
                                        </p:tgtEl>
                                        <p:attrNameLst>
                                          <p:attrName>style.visibility</p:attrName>
                                        </p:attrNameLst>
                                      </p:cBhvr>
                                      <p:to>
                                        <p:strVal val="visible"/>
                                      </p:to>
                                    </p:set>
                                    <p:animEffect transition="in" filter="fade">
                                      <p:cBhvr>
                                        <p:cTn id="47" dur="5000"/>
                                        <p:tgtEl>
                                          <p:spTgt spid="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6"/>
          <p:cNvSpPr txBox="1">
            <a:spLocks noGrp="1"/>
          </p:cNvSpPr>
          <p:nvPr>
            <p:ph type="subTitle" idx="1"/>
          </p:nvPr>
        </p:nvSpPr>
        <p:spPr>
          <a:xfrm>
            <a:off x="1285066" y="470840"/>
            <a:ext cx="11299800" cy="5671800"/>
          </a:xfrm>
          <a:prstGeom prst="rect">
            <a:avLst/>
          </a:prstGeom>
          <a:noFill/>
          <a:ln>
            <a:noFill/>
          </a:ln>
        </p:spPr>
        <p:txBody>
          <a:bodyPr spcFirstLastPara="1" wrap="square" lIns="91425" tIns="45700" rIns="91425" bIns="45700" anchor="t" anchorCtr="0">
            <a:normAutofit fontScale="32500" lnSpcReduction="10000"/>
          </a:bodyPr>
          <a:lstStyle/>
          <a:p>
            <a:pPr marL="0" lvl="0" indent="0" algn="ctr" rtl="0">
              <a:lnSpc>
                <a:spcPct val="100000"/>
              </a:lnSpc>
              <a:spcBef>
                <a:spcPts val="0"/>
              </a:spcBef>
              <a:spcAft>
                <a:spcPts val="0"/>
              </a:spcAft>
              <a:buClr>
                <a:srgbClr val="002060"/>
              </a:buClr>
              <a:buSzPct val="100000"/>
              <a:buNone/>
            </a:pPr>
            <a:r>
              <a:rPr lang="en-GB" sz="17200" b="1">
                <a:solidFill>
                  <a:srgbClr val="002060"/>
                </a:solidFill>
              </a:rPr>
              <a:t>Activity 1</a:t>
            </a:r>
            <a:endParaRPr sz="9600">
              <a:solidFill>
                <a:srgbClr val="244061"/>
              </a:solidFill>
            </a:endParaRPr>
          </a:p>
          <a:p>
            <a:pPr marL="0" lvl="0" indent="0" algn="ctr" rtl="0">
              <a:lnSpc>
                <a:spcPct val="100000"/>
              </a:lnSpc>
              <a:spcBef>
                <a:spcPts val="480"/>
              </a:spcBef>
              <a:spcAft>
                <a:spcPts val="0"/>
              </a:spcAft>
              <a:buClr>
                <a:srgbClr val="244061"/>
              </a:buClr>
              <a:buSzPct val="134482"/>
              <a:buNone/>
            </a:pPr>
            <a:r>
              <a:rPr lang="en-GB" sz="7138">
                <a:solidFill>
                  <a:srgbClr val="244061"/>
                </a:solidFill>
              </a:rPr>
              <a:t>Consider the following</a:t>
            </a:r>
            <a:endParaRPr sz="1138"/>
          </a:p>
          <a:p>
            <a:pPr marL="0" lvl="0" indent="0" algn="ctr" rtl="0">
              <a:lnSpc>
                <a:spcPct val="100000"/>
              </a:lnSpc>
              <a:spcBef>
                <a:spcPts val="480"/>
              </a:spcBef>
              <a:spcAft>
                <a:spcPts val="0"/>
              </a:spcAft>
              <a:buClr>
                <a:srgbClr val="938953"/>
              </a:buClr>
              <a:buSzPct val="134482"/>
              <a:buNone/>
            </a:pPr>
            <a:endParaRPr sz="7138">
              <a:solidFill>
                <a:srgbClr val="244061"/>
              </a:solidFill>
            </a:endParaRPr>
          </a:p>
          <a:p>
            <a:pPr marL="285750" lvl="0" indent="-280669" algn="ctr" rtl="0">
              <a:lnSpc>
                <a:spcPct val="100000"/>
              </a:lnSpc>
              <a:spcBef>
                <a:spcPts val="480"/>
              </a:spcBef>
              <a:spcAft>
                <a:spcPts val="0"/>
              </a:spcAft>
              <a:buClr>
                <a:srgbClr val="244061"/>
              </a:buClr>
              <a:buSzPct val="100000"/>
              <a:buFont typeface="Arial"/>
              <a:buChar char="•"/>
            </a:pPr>
            <a:r>
              <a:rPr lang="en-GB" sz="7138">
                <a:solidFill>
                  <a:srgbClr val="244061"/>
                </a:solidFill>
              </a:rPr>
              <a:t>Hobbies</a:t>
            </a:r>
            <a:endParaRPr sz="1138"/>
          </a:p>
          <a:p>
            <a:pPr marL="285750" lvl="0" indent="-280669" algn="ctr" rtl="0">
              <a:lnSpc>
                <a:spcPct val="100000"/>
              </a:lnSpc>
              <a:spcBef>
                <a:spcPts val="480"/>
              </a:spcBef>
              <a:spcAft>
                <a:spcPts val="0"/>
              </a:spcAft>
              <a:buClr>
                <a:srgbClr val="244061"/>
              </a:buClr>
              <a:buSzPct val="100000"/>
              <a:buFont typeface="Arial"/>
              <a:buChar char="•"/>
            </a:pPr>
            <a:r>
              <a:rPr lang="en-GB" sz="7138">
                <a:solidFill>
                  <a:srgbClr val="244061"/>
                </a:solidFill>
              </a:rPr>
              <a:t>Career</a:t>
            </a:r>
            <a:endParaRPr sz="1138"/>
          </a:p>
          <a:p>
            <a:pPr marL="285750" lvl="0" indent="-280669" algn="ctr" rtl="0">
              <a:lnSpc>
                <a:spcPct val="100000"/>
              </a:lnSpc>
              <a:spcBef>
                <a:spcPts val="480"/>
              </a:spcBef>
              <a:spcAft>
                <a:spcPts val="0"/>
              </a:spcAft>
              <a:buClr>
                <a:srgbClr val="244061"/>
              </a:buClr>
              <a:buSzPct val="100000"/>
              <a:buFont typeface="Arial"/>
              <a:buChar char="•"/>
            </a:pPr>
            <a:r>
              <a:rPr lang="en-GB" sz="7138">
                <a:solidFill>
                  <a:srgbClr val="244061"/>
                </a:solidFill>
              </a:rPr>
              <a:t>Further Study</a:t>
            </a:r>
            <a:endParaRPr sz="1138"/>
          </a:p>
          <a:p>
            <a:pPr marL="285750" lvl="0" indent="-280669" algn="ctr" rtl="0">
              <a:lnSpc>
                <a:spcPct val="100000"/>
              </a:lnSpc>
              <a:spcBef>
                <a:spcPts val="480"/>
              </a:spcBef>
              <a:spcAft>
                <a:spcPts val="0"/>
              </a:spcAft>
              <a:buClr>
                <a:srgbClr val="244061"/>
              </a:buClr>
              <a:buSzPct val="100000"/>
              <a:buFont typeface="Arial"/>
              <a:buChar char="•"/>
            </a:pPr>
            <a:r>
              <a:rPr lang="en-GB" sz="7138">
                <a:solidFill>
                  <a:srgbClr val="244061"/>
                </a:solidFill>
              </a:rPr>
              <a:t>Subjects I really like</a:t>
            </a:r>
            <a:endParaRPr sz="1138"/>
          </a:p>
          <a:p>
            <a:pPr marL="285750" lvl="0" indent="-280669" algn="ctr" rtl="0">
              <a:lnSpc>
                <a:spcPct val="100000"/>
              </a:lnSpc>
              <a:spcBef>
                <a:spcPts val="480"/>
              </a:spcBef>
              <a:spcAft>
                <a:spcPts val="0"/>
              </a:spcAft>
              <a:buClr>
                <a:srgbClr val="244061"/>
              </a:buClr>
              <a:buSzPct val="100000"/>
              <a:buFont typeface="Arial"/>
              <a:buChar char="•"/>
            </a:pPr>
            <a:r>
              <a:rPr lang="en-GB" sz="7138">
                <a:solidFill>
                  <a:srgbClr val="244061"/>
                </a:solidFill>
              </a:rPr>
              <a:t>Something that makes me curious</a:t>
            </a:r>
            <a:endParaRPr sz="1138"/>
          </a:p>
          <a:p>
            <a:pPr marL="0" lvl="0" indent="0" algn="ctr" rtl="0">
              <a:lnSpc>
                <a:spcPct val="100000"/>
              </a:lnSpc>
              <a:spcBef>
                <a:spcPts val="480"/>
              </a:spcBef>
              <a:spcAft>
                <a:spcPts val="0"/>
              </a:spcAft>
              <a:buClr>
                <a:srgbClr val="938953"/>
              </a:buClr>
              <a:buSzPct val="100000"/>
              <a:buNone/>
            </a:pPr>
            <a:endParaRPr sz="9600">
              <a:solidFill>
                <a:srgbClr val="244061"/>
              </a:solidFill>
            </a:endParaRPr>
          </a:p>
          <a:p>
            <a:pPr marL="0" lvl="0" indent="0" algn="ctr" rtl="0">
              <a:lnSpc>
                <a:spcPct val="100000"/>
              </a:lnSpc>
              <a:spcBef>
                <a:spcPts val="480"/>
              </a:spcBef>
              <a:spcAft>
                <a:spcPts val="0"/>
              </a:spcAft>
              <a:buClr>
                <a:srgbClr val="244061"/>
              </a:buClr>
              <a:buSzPct val="100000"/>
              <a:buNone/>
            </a:pPr>
            <a:r>
              <a:rPr lang="en-GB" sz="9600">
                <a:solidFill>
                  <a:srgbClr val="244061"/>
                </a:solidFill>
              </a:rPr>
              <a:t>Pick three ideas. For each complete a mindmap putting your thoughts down on paper. </a:t>
            </a:r>
            <a:r>
              <a:rPr lang="en-GB" sz="9600" b="1">
                <a:solidFill>
                  <a:srgbClr val="244061"/>
                </a:solidFill>
              </a:rPr>
              <a:t>Please bring these to your first taught session. (See things to consider on the next slide).</a:t>
            </a:r>
            <a:endParaRPr b="1"/>
          </a:p>
        </p:txBody>
      </p:sp>
      <p:sp>
        <p:nvSpPr>
          <p:cNvPr id="327" name="Google Shape;327;p2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1600" b="1">
                <a:latin typeface="Arial"/>
                <a:ea typeface="Arial"/>
                <a:cs typeface="Arial"/>
                <a:sym typeface="Arial"/>
              </a:rPr>
              <a:t>Copyright CentreGrade 2021</a:t>
            </a:r>
            <a:endParaRPr/>
          </a:p>
        </p:txBody>
      </p:sp>
      <p:pic>
        <p:nvPicPr>
          <p:cNvPr id="328" name="Google Shape;328;p26" descr="K Logistics"/>
          <p:cNvPicPr preferRelativeResize="0"/>
          <p:nvPr/>
        </p:nvPicPr>
        <p:blipFill rotWithShape="1">
          <a:blip r:embed="rId3">
            <a:alphaModFix/>
          </a:blip>
          <a:srcRect/>
          <a:stretch/>
        </p:blipFill>
        <p:spPr>
          <a:xfrm>
            <a:off x="10065615" y="154305"/>
            <a:ext cx="1929161" cy="639529"/>
          </a:xfrm>
          <a:prstGeom prst="rect">
            <a:avLst/>
          </a:prstGeom>
          <a:noFill/>
          <a:ln>
            <a:noFill/>
          </a:ln>
        </p:spPr>
      </p:pic>
      <p:pic>
        <p:nvPicPr>
          <p:cNvPr id="329" name="Google Shape;329;p26"/>
          <p:cNvPicPr preferRelativeResize="0"/>
          <p:nvPr/>
        </p:nvPicPr>
        <p:blipFill rotWithShape="1">
          <a:blip r:embed="rId4">
            <a:alphaModFix/>
          </a:blip>
          <a:srcRect/>
          <a:stretch/>
        </p:blipFill>
        <p:spPr>
          <a:xfrm>
            <a:off x="10486856" y="1427922"/>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6">
                                            <p:txEl>
                                              <p:pRg st="0" end="0"/>
                                            </p:txEl>
                                          </p:spTgt>
                                        </p:tgtEl>
                                        <p:attrNameLst>
                                          <p:attrName>style.visibility</p:attrName>
                                        </p:attrNameLst>
                                      </p:cBhvr>
                                      <p:to>
                                        <p:strVal val="visible"/>
                                      </p:to>
                                    </p:set>
                                    <p:anim calcmode="lin" valueType="num">
                                      <p:cBhvr additive="base">
                                        <p:cTn id="7" dur="500"/>
                                        <p:tgtEl>
                                          <p:spTgt spid="3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26">
                                            <p:txEl>
                                              <p:pRg st="1" end="1"/>
                                            </p:txEl>
                                          </p:spTgt>
                                        </p:tgtEl>
                                        <p:attrNameLst>
                                          <p:attrName>style.visibility</p:attrName>
                                        </p:attrNameLst>
                                      </p:cBhvr>
                                      <p:to>
                                        <p:strVal val="visible"/>
                                      </p:to>
                                    </p:set>
                                    <p:anim calcmode="lin" valueType="num">
                                      <p:cBhvr additive="base">
                                        <p:cTn id="12" dur="500"/>
                                        <p:tgtEl>
                                          <p:spTgt spid="3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26">
                                            <p:txEl>
                                              <p:pRg st="2" end="2"/>
                                            </p:txEl>
                                          </p:spTgt>
                                        </p:tgtEl>
                                        <p:attrNameLst>
                                          <p:attrName>style.visibility</p:attrName>
                                        </p:attrNameLst>
                                      </p:cBhvr>
                                      <p:to>
                                        <p:strVal val="visible"/>
                                      </p:to>
                                    </p:set>
                                    <p:anim calcmode="lin" valueType="num">
                                      <p:cBhvr additive="base">
                                        <p:cTn id="17" dur="500"/>
                                        <p:tgtEl>
                                          <p:spTgt spid="3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26">
                                            <p:txEl>
                                              <p:pRg st="3" end="3"/>
                                            </p:txEl>
                                          </p:spTgt>
                                        </p:tgtEl>
                                        <p:attrNameLst>
                                          <p:attrName>style.visibility</p:attrName>
                                        </p:attrNameLst>
                                      </p:cBhvr>
                                      <p:to>
                                        <p:strVal val="visible"/>
                                      </p:to>
                                    </p:set>
                                    <p:anim calcmode="lin" valueType="num">
                                      <p:cBhvr additive="base">
                                        <p:cTn id="22" dur="500"/>
                                        <p:tgtEl>
                                          <p:spTgt spid="32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26">
                                            <p:txEl>
                                              <p:pRg st="4" end="4"/>
                                            </p:txEl>
                                          </p:spTgt>
                                        </p:tgtEl>
                                        <p:attrNameLst>
                                          <p:attrName>style.visibility</p:attrName>
                                        </p:attrNameLst>
                                      </p:cBhvr>
                                      <p:to>
                                        <p:strVal val="visible"/>
                                      </p:to>
                                    </p:set>
                                    <p:anim calcmode="lin" valueType="num">
                                      <p:cBhvr additive="base">
                                        <p:cTn id="27" dur="500"/>
                                        <p:tgtEl>
                                          <p:spTgt spid="32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26">
                                            <p:txEl>
                                              <p:pRg st="5" end="5"/>
                                            </p:txEl>
                                          </p:spTgt>
                                        </p:tgtEl>
                                        <p:attrNameLst>
                                          <p:attrName>style.visibility</p:attrName>
                                        </p:attrNameLst>
                                      </p:cBhvr>
                                      <p:to>
                                        <p:strVal val="visible"/>
                                      </p:to>
                                    </p:set>
                                    <p:anim calcmode="lin" valueType="num">
                                      <p:cBhvr additive="base">
                                        <p:cTn id="32" dur="500"/>
                                        <p:tgtEl>
                                          <p:spTgt spid="32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26">
                                            <p:txEl>
                                              <p:pRg st="6" end="6"/>
                                            </p:txEl>
                                          </p:spTgt>
                                        </p:tgtEl>
                                        <p:attrNameLst>
                                          <p:attrName>style.visibility</p:attrName>
                                        </p:attrNameLst>
                                      </p:cBhvr>
                                      <p:to>
                                        <p:strVal val="visible"/>
                                      </p:to>
                                    </p:set>
                                    <p:anim calcmode="lin" valueType="num">
                                      <p:cBhvr additive="base">
                                        <p:cTn id="37" dur="500"/>
                                        <p:tgtEl>
                                          <p:spTgt spid="32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26">
                                            <p:txEl>
                                              <p:pRg st="7" end="7"/>
                                            </p:txEl>
                                          </p:spTgt>
                                        </p:tgtEl>
                                        <p:attrNameLst>
                                          <p:attrName>style.visibility</p:attrName>
                                        </p:attrNameLst>
                                      </p:cBhvr>
                                      <p:to>
                                        <p:strVal val="visible"/>
                                      </p:to>
                                    </p:set>
                                    <p:anim calcmode="lin" valueType="num">
                                      <p:cBhvr additive="base">
                                        <p:cTn id="42" dur="500"/>
                                        <p:tgtEl>
                                          <p:spTgt spid="32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26">
                                            <p:txEl>
                                              <p:pRg st="8" end="8"/>
                                            </p:txEl>
                                          </p:spTgt>
                                        </p:tgtEl>
                                        <p:attrNameLst>
                                          <p:attrName>style.visibility</p:attrName>
                                        </p:attrNameLst>
                                      </p:cBhvr>
                                      <p:to>
                                        <p:strVal val="visible"/>
                                      </p:to>
                                    </p:set>
                                    <p:anim calcmode="lin" valueType="num">
                                      <p:cBhvr additive="base">
                                        <p:cTn id="47" dur="500"/>
                                        <p:tgtEl>
                                          <p:spTgt spid="32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26">
                                            <p:txEl>
                                              <p:pRg st="9" end="9"/>
                                            </p:txEl>
                                          </p:spTgt>
                                        </p:tgtEl>
                                        <p:attrNameLst>
                                          <p:attrName>style.visibility</p:attrName>
                                        </p:attrNameLst>
                                      </p:cBhvr>
                                      <p:to>
                                        <p:strVal val="visible"/>
                                      </p:to>
                                    </p:set>
                                    <p:anim calcmode="lin" valueType="num">
                                      <p:cBhvr additive="base">
                                        <p:cTn id="52" dur="500"/>
                                        <p:tgtEl>
                                          <p:spTgt spid="32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29"/>
                                        </p:tgtEl>
                                        <p:attrNameLst>
                                          <p:attrName>style.visibility</p:attrName>
                                        </p:attrNameLst>
                                      </p:cBhvr>
                                      <p:to>
                                        <p:strVal val="visible"/>
                                      </p:to>
                                    </p:set>
                                    <p:animEffect transition="in" filter="fade">
                                      <p:cBhvr>
                                        <p:cTn id="57" dur="50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
          <p:cNvSpPr txBox="1">
            <a:spLocks noGrp="1"/>
          </p:cNvSpPr>
          <p:nvPr>
            <p:ph type="subTitle" idx="1"/>
          </p:nvPr>
        </p:nvSpPr>
        <p:spPr>
          <a:xfrm>
            <a:off x="1524000" y="568712"/>
            <a:ext cx="9144000" cy="5787637"/>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100000"/>
              </a:lnSpc>
              <a:spcBef>
                <a:spcPts val="0"/>
              </a:spcBef>
              <a:spcAft>
                <a:spcPts val="0"/>
              </a:spcAft>
              <a:buClr>
                <a:srgbClr val="244061"/>
              </a:buClr>
              <a:buSzPct val="100000"/>
              <a:buNone/>
            </a:pPr>
            <a:r>
              <a:rPr lang="en-GB" sz="4800" b="1">
                <a:solidFill>
                  <a:srgbClr val="244061"/>
                </a:solidFill>
              </a:rPr>
              <a:t>What is an EPQ?</a:t>
            </a:r>
            <a:endParaRPr/>
          </a:p>
          <a:p>
            <a:pPr marL="0" lvl="0" indent="0" algn="ctr" rtl="0">
              <a:lnSpc>
                <a:spcPct val="100000"/>
              </a:lnSpc>
              <a:spcBef>
                <a:spcPts val="666"/>
              </a:spcBef>
              <a:spcAft>
                <a:spcPts val="0"/>
              </a:spcAft>
              <a:buClr>
                <a:srgbClr val="938953"/>
              </a:buClr>
              <a:buSzPct val="100000"/>
              <a:buNone/>
            </a:pPr>
            <a:endParaRPr>
              <a:solidFill>
                <a:srgbClr val="244061"/>
              </a:solidFill>
            </a:endParaRPr>
          </a:p>
          <a:p>
            <a:pPr marL="0" lvl="0" indent="0" algn="ctr" rtl="0">
              <a:lnSpc>
                <a:spcPct val="100000"/>
              </a:lnSpc>
              <a:spcBef>
                <a:spcPts val="518"/>
              </a:spcBef>
              <a:spcAft>
                <a:spcPts val="0"/>
              </a:spcAft>
              <a:buClr>
                <a:srgbClr val="244061"/>
              </a:buClr>
              <a:buSzPct val="100000"/>
              <a:buNone/>
            </a:pPr>
            <a:r>
              <a:rPr lang="en-GB" sz="2800">
                <a:solidFill>
                  <a:srgbClr val="244061"/>
                </a:solidFill>
              </a:rPr>
              <a:t>The Extended Project Qualification (EPQ) is a Level 3 course which is taken alongside A-Levels. You’ll be required to complete a project based on a research project of your choice. </a:t>
            </a:r>
            <a:endParaRPr/>
          </a:p>
          <a:p>
            <a:pPr marL="0" lvl="0" indent="0" algn="ctr" rtl="0">
              <a:lnSpc>
                <a:spcPct val="100000"/>
              </a:lnSpc>
              <a:spcBef>
                <a:spcPts val="518"/>
              </a:spcBef>
              <a:spcAft>
                <a:spcPts val="0"/>
              </a:spcAft>
              <a:buClr>
                <a:srgbClr val="938953"/>
              </a:buClr>
              <a:buSzPct val="100000"/>
              <a:buNone/>
            </a:pPr>
            <a:endParaRPr sz="2800">
              <a:solidFill>
                <a:srgbClr val="244061"/>
              </a:solidFill>
            </a:endParaRPr>
          </a:p>
          <a:p>
            <a:pPr marL="0" lvl="0" indent="0" algn="ctr" rtl="0">
              <a:lnSpc>
                <a:spcPct val="100000"/>
              </a:lnSpc>
              <a:spcBef>
                <a:spcPts val="518"/>
              </a:spcBef>
              <a:spcAft>
                <a:spcPts val="0"/>
              </a:spcAft>
              <a:buClr>
                <a:srgbClr val="244061"/>
              </a:buClr>
              <a:buSzPct val="100000"/>
              <a:buNone/>
            </a:pPr>
            <a:r>
              <a:rPr lang="en-GB" sz="2800">
                <a:solidFill>
                  <a:srgbClr val="244061"/>
                </a:solidFill>
              </a:rPr>
              <a:t>It can be related to a subject outside of your current areas of study. </a:t>
            </a:r>
            <a:endParaRPr/>
          </a:p>
          <a:p>
            <a:pPr marL="0" lvl="0" indent="0" algn="ctr" rtl="0">
              <a:lnSpc>
                <a:spcPct val="100000"/>
              </a:lnSpc>
              <a:spcBef>
                <a:spcPts val="518"/>
              </a:spcBef>
              <a:spcAft>
                <a:spcPts val="0"/>
              </a:spcAft>
              <a:buClr>
                <a:srgbClr val="938953"/>
              </a:buClr>
              <a:buSzPct val="100000"/>
              <a:buNone/>
            </a:pPr>
            <a:endParaRPr sz="2800">
              <a:solidFill>
                <a:srgbClr val="244061"/>
              </a:solidFill>
            </a:endParaRPr>
          </a:p>
          <a:p>
            <a:pPr marL="0" lvl="0" indent="0" algn="ctr" rtl="0">
              <a:lnSpc>
                <a:spcPct val="100000"/>
              </a:lnSpc>
              <a:spcBef>
                <a:spcPts val="518"/>
              </a:spcBef>
              <a:spcAft>
                <a:spcPts val="0"/>
              </a:spcAft>
              <a:buClr>
                <a:srgbClr val="244061"/>
              </a:buClr>
              <a:buSzPct val="100000"/>
              <a:buNone/>
            </a:pPr>
            <a:r>
              <a:rPr lang="en-GB" sz="2800">
                <a:solidFill>
                  <a:srgbClr val="244061"/>
                </a:solidFill>
              </a:rPr>
              <a:t>The project can be in the form of an essay or report, an artefact, musical composition or dramatic project (backed up with paperwork).</a:t>
            </a:r>
            <a:endParaRPr/>
          </a:p>
          <a:p>
            <a:pPr marL="0" lvl="0" indent="0" algn="ctr" rtl="0">
              <a:lnSpc>
                <a:spcPct val="100000"/>
              </a:lnSpc>
              <a:spcBef>
                <a:spcPts val="666"/>
              </a:spcBef>
              <a:spcAft>
                <a:spcPts val="0"/>
              </a:spcAft>
              <a:buClr>
                <a:srgbClr val="938953"/>
              </a:buClr>
              <a:buSzPct val="100000"/>
              <a:buNone/>
            </a:pPr>
            <a:endParaRPr/>
          </a:p>
        </p:txBody>
      </p:sp>
      <p:pic>
        <p:nvPicPr>
          <p:cNvPr id="109" name="Google Shape;109;p2" descr="How Smart-Home Light Bulbs Can Help You Wake Up Easier"/>
          <p:cNvPicPr preferRelativeResize="0"/>
          <p:nvPr/>
        </p:nvPicPr>
        <p:blipFill rotWithShape="1">
          <a:blip r:embed="rId3">
            <a:alphaModFix/>
          </a:blip>
          <a:srcRect l="37740" t="15994" r="37521" b="16608"/>
          <a:stretch/>
        </p:blipFill>
        <p:spPr>
          <a:xfrm>
            <a:off x="369502" y="154305"/>
            <a:ext cx="1045984" cy="1496075"/>
          </a:xfrm>
          <a:prstGeom prst="rect">
            <a:avLst/>
          </a:prstGeom>
          <a:noFill/>
          <a:ln>
            <a:noFill/>
          </a:ln>
        </p:spPr>
      </p:pic>
      <p:pic>
        <p:nvPicPr>
          <p:cNvPr id="110" name="Google Shape;110;p2"/>
          <p:cNvPicPr preferRelativeResize="0"/>
          <p:nvPr/>
        </p:nvPicPr>
        <p:blipFill rotWithShape="1">
          <a:blip r:embed="rId4">
            <a:alphaModFix/>
          </a:blip>
          <a:srcRect/>
          <a:stretch/>
        </p:blipFill>
        <p:spPr>
          <a:xfrm>
            <a:off x="11026588" y="104078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additive="base">
                                        <p:cTn id="7" dur="500"/>
                                        <p:tgtEl>
                                          <p:spTgt spid="10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8">
                                            <p:txEl>
                                              <p:pRg st="0" end="0"/>
                                            </p:txEl>
                                          </p:spTgt>
                                        </p:tgtEl>
                                        <p:attrNameLst>
                                          <p:attrName>style.visibility</p:attrName>
                                        </p:attrNameLst>
                                      </p:cBhvr>
                                      <p:to>
                                        <p:strVal val="visible"/>
                                      </p:to>
                                    </p:set>
                                    <p:anim calcmode="lin" valueType="num">
                                      <p:cBhvr additive="base">
                                        <p:cTn id="12" dur="500"/>
                                        <p:tgtEl>
                                          <p:spTgt spid="10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8">
                                            <p:txEl>
                                              <p:pRg st="1" end="1"/>
                                            </p:txEl>
                                          </p:spTgt>
                                        </p:tgtEl>
                                        <p:attrNameLst>
                                          <p:attrName>style.visibility</p:attrName>
                                        </p:attrNameLst>
                                      </p:cBhvr>
                                      <p:to>
                                        <p:strVal val="visible"/>
                                      </p:to>
                                    </p:set>
                                    <p:anim calcmode="lin" valueType="num">
                                      <p:cBhvr additive="base">
                                        <p:cTn id="17" dur="500"/>
                                        <p:tgtEl>
                                          <p:spTgt spid="10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8">
                                            <p:txEl>
                                              <p:pRg st="2" end="2"/>
                                            </p:txEl>
                                          </p:spTgt>
                                        </p:tgtEl>
                                        <p:attrNameLst>
                                          <p:attrName>style.visibility</p:attrName>
                                        </p:attrNameLst>
                                      </p:cBhvr>
                                      <p:to>
                                        <p:strVal val="visible"/>
                                      </p:to>
                                    </p:set>
                                    <p:anim calcmode="lin" valueType="num">
                                      <p:cBhvr additive="base">
                                        <p:cTn id="22" dur="500"/>
                                        <p:tgtEl>
                                          <p:spTgt spid="10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8">
                                            <p:txEl>
                                              <p:pRg st="3" end="3"/>
                                            </p:txEl>
                                          </p:spTgt>
                                        </p:tgtEl>
                                        <p:attrNameLst>
                                          <p:attrName>style.visibility</p:attrName>
                                        </p:attrNameLst>
                                      </p:cBhvr>
                                      <p:to>
                                        <p:strVal val="visible"/>
                                      </p:to>
                                    </p:set>
                                    <p:anim calcmode="lin" valueType="num">
                                      <p:cBhvr additive="base">
                                        <p:cTn id="27" dur="500"/>
                                        <p:tgtEl>
                                          <p:spTgt spid="10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8">
                                            <p:txEl>
                                              <p:pRg st="4" end="4"/>
                                            </p:txEl>
                                          </p:spTgt>
                                        </p:tgtEl>
                                        <p:attrNameLst>
                                          <p:attrName>style.visibility</p:attrName>
                                        </p:attrNameLst>
                                      </p:cBhvr>
                                      <p:to>
                                        <p:strVal val="visible"/>
                                      </p:to>
                                    </p:set>
                                    <p:anim calcmode="lin" valueType="num">
                                      <p:cBhvr additive="base">
                                        <p:cTn id="32" dur="500"/>
                                        <p:tgtEl>
                                          <p:spTgt spid="10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8">
                                            <p:txEl>
                                              <p:pRg st="5" end="5"/>
                                            </p:txEl>
                                          </p:spTgt>
                                        </p:tgtEl>
                                        <p:attrNameLst>
                                          <p:attrName>style.visibility</p:attrName>
                                        </p:attrNameLst>
                                      </p:cBhvr>
                                      <p:to>
                                        <p:strVal val="visible"/>
                                      </p:to>
                                    </p:set>
                                    <p:anim calcmode="lin" valueType="num">
                                      <p:cBhvr additive="base">
                                        <p:cTn id="37" dur="500"/>
                                        <p:tgtEl>
                                          <p:spTgt spid="10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8">
                                            <p:txEl>
                                              <p:pRg st="6" end="6"/>
                                            </p:txEl>
                                          </p:spTgt>
                                        </p:tgtEl>
                                        <p:attrNameLst>
                                          <p:attrName>style.visibility</p:attrName>
                                        </p:attrNameLst>
                                      </p:cBhvr>
                                      <p:to>
                                        <p:strVal val="visible"/>
                                      </p:to>
                                    </p:set>
                                    <p:anim calcmode="lin" valueType="num">
                                      <p:cBhvr additive="base">
                                        <p:cTn id="42" dur="500"/>
                                        <p:tgtEl>
                                          <p:spTgt spid="10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8">
                                            <p:txEl>
                                              <p:pRg st="7" end="7"/>
                                            </p:txEl>
                                          </p:spTgt>
                                        </p:tgtEl>
                                        <p:attrNameLst>
                                          <p:attrName>style.visibility</p:attrName>
                                        </p:attrNameLst>
                                      </p:cBhvr>
                                      <p:to>
                                        <p:strVal val="visible"/>
                                      </p:to>
                                    </p:set>
                                    <p:anim calcmode="lin" valueType="num">
                                      <p:cBhvr additive="base">
                                        <p:cTn id="47" dur="500"/>
                                        <p:tgtEl>
                                          <p:spTgt spid="10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fade">
                                      <p:cBhvr>
                                        <p:cTn id="52" dur="5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g364246dea81_0_32"/>
          <p:cNvSpPr txBox="1">
            <a:spLocks noGrp="1"/>
          </p:cNvSpPr>
          <p:nvPr>
            <p:ph type="subTitle" idx="1"/>
          </p:nvPr>
        </p:nvSpPr>
        <p:spPr>
          <a:xfrm>
            <a:off x="1481916" y="460490"/>
            <a:ext cx="11299800" cy="5671800"/>
          </a:xfrm>
          <a:prstGeom prst="rect">
            <a:avLst/>
          </a:prstGeom>
          <a:noFill/>
          <a:ln>
            <a:noFill/>
          </a:ln>
        </p:spPr>
        <p:txBody>
          <a:bodyPr spcFirstLastPara="1" wrap="square" lIns="91425" tIns="45700" rIns="91425" bIns="45700" anchor="t" anchorCtr="0">
            <a:normAutofit fontScale="47500" lnSpcReduction="20000"/>
          </a:bodyPr>
          <a:lstStyle/>
          <a:p>
            <a:pPr marL="0" lvl="0" indent="0" algn="ctr" rtl="0">
              <a:lnSpc>
                <a:spcPct val="100000"/>
              </a:lnSpc>
              <a:spcBef>
                <a:spcPts val="0"/>
              </a:spcBef>
              <a:spcAft>
                <a:spcPts val="0"/>
              </a:spcAft>
              <a:buClr>
                <a:srgbClr val="002060"/>
              </a:buClr>
              <a:buSzPct val="100000"/>
              <a:buNone/>
            </a:pPr>
            <a:r>
              <a:rPr lang="en-GB" sz="17200" b="1">
                <a:solidFill>
                  <a:srgbClr val="002060"/>
                </a:solidFill>
              </a:rPr>
              <a:t>Activity 1</a:t>
            </a:r>
            <a:endParaRPr sz="9600">
              <a:solidFill>
                <a:srgbClr val="244061"/>
              </a:solidFill>
            </a:endParaRPr>
          </a:p>
          <a:p>
            <a:pPr marL="0" lvl="0" indent="0" algn="ctr" rtl="0">
              <a:lnSpc>
                <a:spcPct val="100000"/>
              </a:lnSpc>
              <a:spcBef>
                <a:spcPts val="480"/>
              </a:spcBef>
              <a:spcAft>
                <a:spcPts val="0"/>
              </a:spcAft>
              <a:buClr>
                <a:srgbClr val="244061"/>
              </a:buClr>
              <a:buSzPct val="134482"/>
              <a:buNone/>
            </a:pPr>
            <a:r>
              <a:rPr lang="en-GB" sz="7138">
                <a:solidFill>
                  <a:srgbClr val="244061"/>
                </a:solidFill>
              </a:rPr>
              <a:t>Consider the following</a:t>
            </a:r>
            <a:endParaRPr sz="7138">
              <a:solidFill>
                <a:srgbClr val="244061"/>
              </a:solidFill>
            </a:endParaRPr>
          </a:p>
          <a:p>
            <a:pPr marL="457200" lvl="0" indent="-443913" algn="l" rtl="0">
              <a:lnSpc>
                <a:spcPct val="100000"/>
              </a:lnSpc>
              <a:spcBef>
                <a:spcPts val="480"/>
              </a:spcBef>
              <a:spcAft>
                <a:spcPts val="0"/>
              </a:spcAft>
              <a:buClr>
                <a:srgbClr val="244061"/>
              </a:buClr>
              <a:buSzPct val="100000"/>
              <a:buAutoNum type="arabicPeriod"/>
            </a:pPr>
            <a:r>
              <a:rPr lang="en-GB" sz="7138">
                <a:solidFill>
                  <a:srgbClr val="244061"/>
                </a:solidFill>
              </a:rPr>
              <a:t>Does your topic directly overlap with one of your A Levels/BTECs? (It is not allowed to).</a:t>
            </a:r>
            <a:endParaRPr sz="7138">
              <a:solidFill>
                <a:srgbClr val="244061"/>
              </a:solidFill>
            </a:endParaRPr>
          </a:p>
          <a:p>
            <a:pPr marL="457200" lvl="0" indent="-443913" algn="l" rtl="0">
              <a:lnSpc>
                <a:spcPct val="100000"/>
              </a:lnSpc>
              <a:spcBef>
                <a:spcPts val="0"/>
              </a:spcBef>
              <a:spcAft>
                <a:spcPts val="0"/>
              </a:spcAft>
              <a:buClr>
                <a:srgbClr val="244061"/>
              </a:buClr>
              <a:buSzPct val="100000"/>
              <a:buAutoNum type="arabicPeriod"/>
            </a:pPr>
            <a:r>
              <a:rPr lang="en-GB" sz="7138">
                <a:solidFill>
                  <a:srgbClr val="244061"/>
                </a:solidFill>
              </a:rPr>
              <a:t>Is your topic small enough that you can go into detail but big enough that you have something to write about?</a:t>
            </a:r>
            <a:endParaRPr sz="7138">
              <a:solidFill>
                <a:srgbClr val="244061"/>
              </a:solidFill>
            </a:endParaRPr>
          </a:p>
          <a:p>
            <a:pPr marL="457200" lvl="0" indent="-443913" algn="l" rtl="0">
              <a:lnSpc>
                <a:spcPct val="100000"/>
              </a:lnSpc>
              <a:spcBef>
                <a:spcPts val="0"/>
              </a:spcBef>
              <a:spcAft>
                <a:spcPts val="0"/>
              </a:spcAft>
              <a:buClr>
                <a:srgbClr val="244061"/>
              </a:buClr>
              <a:buSzPct val="100000"/>
              <a:buAutoNum type="arabicPeriod"/>
            </a:pPr>
            <a:r>
              <a:rPr lang="en-GB" sz="7138">
                <a:solidFill>
                  <a:srgbClr val="244061"/>
                </a:solidFill>
              </a:rPr>
              <a:t>If you are writing an essay, will you be able to select a research question within your topic? (You can’t just research a topic, you need to answer a question). </a:t>
            </a:r>
            <a:endParaRPr sz="7138">
              <a:solidFill>
                <a:srgbClr val="244061"/>
              </a:solidFill>
            </a:endParaRPr>
          </a:p>
          <a:p>
            <a:pPr marL="457200" lvl="0" indent="-443913" algn="l" rtl="0">
              <a:lnSpc>
                <a:spcPct val="100000"/>
              </a:lnSpc>
              <a:spcBef>
                <a:spcPts val="0"/>
              </a:spcBef>
              <a:spcAft>
                <a:spcPts val="0"/>
              </a:spcAft>
              <a:buClr>
                <a:srgbClr val="244061"/>
              </a:buClr>
              <a:buSzPct val="100000"/>
              <a:buAutoNum type="arabicPeriod"/>
            </a:pPr>
            <a:r>
              <a:rPr lang="en-GB" sz="7138">
                <a:solidFill>
                  <a:srgbClr val="244061"/>
                </a:solidFill>
              </a:rPr>
              <a:t>If you are creating an artifact, will you be able to obtain the skills and materials (if relevant) to do so?</a:t>
            </a:r>
            <a:endParaRPr sz="7138">
              <a:solidFill>
                <a:srgbClr val="244061"/>
              </a:solidFill>
            </a:endParaRPr>
          </a:p>
          <a:p>
            <a:pPr marL="0" lvl="0" indent="0" algn="ctr" rtl="0">
              <a:lnSpc>
                <a:spcPct val="100000"/>
              </a:lnSpc>
              <a:spcBef>
                <a:spcPts val="480"/>
              </a:spcBef>
              <a:spcAft>
                <a:spcPts val="0"/>
              </a:spcAft>
              <a:buClr>
                <a:srgbClr val="244061"/>
              </a:buClr>
              <a:buSzPct val="266666"/>
              <a:buNone/>
            </a:pPr>
            <a:endParaRPr b="1"/>
          </a:p>
        </p:txBody>
      </p:sp>
      <p:sp>
        <p:nvSpPr>
          <p:cNvPr id="335" name="Google Shape;335;g364246dea81_0_32"/>
          <p:cNvSpPr txBox="1">
            <a:spLocks noGrp="1"/>
          </p:cNvSpPr>
          <p:nvPr>
            <p:ph type="ftr" idx="11"/>
          </p:nvPr>
        </p:nvSpPr>
        <p:spPr>
          <a:xfrm>
            <a:off x="4165600" y="6356351"/>
            <a:ext cx="38607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1600" b="1">
                <a:latin typeface="Arial"/>
                <a:ea typeface="Arial"/>
                <a:cs typeface="Arial"/>
                <a:sym typeface="Arial"/>
              </a:rPr>
              <a:t>Copyright CentreGrade 2021</a:t>
            </a:r>
            <a:endParaRPr/>
          </a:p>
        </p:txBody>
      </p:sp>
      <p:pic>
        <p:nvPicPr>
          <p:cNvPr id="336" name="Google Shape;336;g364246dea81_0_32" descr="K Logistics"/>
          <p:cNvPicPr preferRelativeResize="0"/>
          <p:nvPr/>
        </p:nvPicPr>
        <p:blipFill rotWithShape="1">
          <a:blip r:embed="rId3">
            <a:alphaModFix/>
          </a:blip>
          <a:srcRect/>
          <a:stretch/>
        </p:blipFill>
        <p:spPr>
          <a:xfrm>
            <a:off x="10065615" y="154305"/>
            <a:ext cx="1929163" cy="63952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4">
                                            <p:txEl>
                                              <p:pRg st="0" end="0"/>
                                            </p:txEl>
                                          </p:spTgt>
                                        </p:tgtEl>
                                        <p:attrNameLst>
                                          <p:attrName>style.visibility</p:attrName>
                                        </p:attrNameLst>
                                      </p:cBhvr>
                                      <p:to>
                                        <p:strVal val="visible"/>
                                      </p:to>
                                    </p:set>
                                    <p:anim calcmode="lin" valueType="num">
                                      <p:cBhvr additive="base">
                                        <p:cTn id="7" dur="500"/>
                                        <p:tgtEl>
                                          <p:spTgt spid="3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34">
                                            <p:txEl>
                                              <p:pRg st="1" end="1"/>
                                            </p:txEl>
                                          </p:spTgt>
                                        </p:tgtEl>
                                        <p:attrNameLst>
                                          <p:attrName>style.visibility</p:attrName>
                                        </p:attrNameLst>
                                      </p:cBhvr>
                                      <p:to>
                                        <p:strVal val="visible"/>
                                      </p:to>
                                    </p:set>
                                    <p:anim calcmode="lin" valueType="num">
                                      <p:cBhvr additive="base">
                                        <p:cTn id="12" dur="500"/>
                                        <p:tgtEl>
                                          <p:spTgt spid="33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34">
                                            <p:txEl>
                                              <p:pRg st="2" end="2"/>
                                            </p:txEl>
                                          </p:spTgt>
                                        </p:tgtEl>
                                        <p:attrNameLst>
                                          <p:attrName>style.visibility</p:attrName>
                                        </p:attrNameLst>
                                      </p:cBhvr>
                                      <p:to>
                                        <p:strVal val="visible"/>
                                      </p:to>
                                    </p:set>
                                    <p:anim calcmode="lin" valueType="num">
                                      <p:cBhvr additive="base">
                                        <p:cTn id="17" dur="500"/>
                                        <p:tgtEl>
                                          <p:spTgt spid="33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34">
                                            <p:txEl>
                                              <p:pRg st="3" end="3"/>
                                            </p:txEl>
                                          </p:spTgt>
                                        </p:tgtEl>
                                        <p:attrNameLst>
                                          <p:attrName>style.visibility</p:attrName>
                                        </p:attrNameLst>
                                      </p:cBhvr>
                                      <p:to>
                                        <p:strVal val="visible"/>
                                      </p:to>
                                    </p:set>
                                    <p:anim calcmode="lin" valueType="num">
                                      <p:cBhvr additive="base">
                                        <p:cTn id="22" dur="500"/>
                                        <p:tgtEl>
                                          <p:spTgt spid="33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34">
                                            <p:txEl>
                                              <p:pRg st="4" end="4"/>
                                            </p:txEl>
                                          </p:spTgt>
                                        </p:tgtEl>
                                        <p:attrNameLst>
                                          <p:attrName>style.visibility</p:attrName>
                                        </p:attrNameLst>
                                      </p:cBhvr>
                                      <p:to>
                                        <p:strVal val="visible"/>
                                      </p:to>
                                    </p:set>
                                    <p:anim calcmode="lin" valueType="num">
                                      <p:cBhvr additive="base">
                                        <p:cTn id="27" dur="500"/>
                                        <p:tgtEl>
                                          <p:spTgt spid="33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34">
                                            <p:txEl>
                                              <p:pRg st="5" end="5"/>
                                            </p:txEl>
                                          </p:spTgt>
                                        </p:tgtEl>
                                        <p:attrNameLst>
                                          <p:attrName>style.visibility</p:attrName>
                                        </p:attrNameLst>
                                      </p:cBhvr>
                                      <p:to>
                                        <p:strVal val="visible"/>
                                      </p:to>
                                    </p:set>
                                    <p:anim calcmode="lin" valueType="num">
                                      <p:cBhvr additive="base">
                                        <p:cTn id="32" dur="500"/>
                                        <p:tgtEl>
                                          <p:spTgt spid="33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34">
                                            <p:txEl>
                                              <p:pRg st="6" end="6"/>
                                            </p:txEl>
                                          </p:spTgt>
                                        </p:tgtEl>
                                        <p:attrNameLst>
                                          <p:attrName>style.visibility</p:attrName>
                                        </p:attrNameLst>
                                      </p:cBhvr>
                                      <p:to>
                                        <p:strVal val="visible"/>
                                      </p:to>
                                    </p:set>
                                    <p:anim calcmode="lin" valueType="num">
                                      <p:cBhvr additive="base">
                                        <p:cTn id="37" dur="500"/>
                                        <p:tgtEl>
                                          <p:spTgt spid="33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7"/>
          <p:cNvSpPr txBox="1">
            <a:spLocks noGrp="1"/>
          </p:cNvSpPr>
          <p:nvPr>
            <p:ph type="subTitle" idx="1"/>
          </p:nvPr>
        </p:nvSpPr>
        <p:spPr>
          <a:xfrm>
            <a:off x="1844326" y="543350"/>
            <a:ext cx="9632100" cy="5671800"/>
          </a:xfrm>
          <a:prstGeom prst="rect">
            <a:avLst/>
          </a:prstGeom>
          <a:noFill/>
          <a:ln>
            <a:noFill/>
          </a:ln>
        </p:spPr>
        <p:txBody>
          <a:bodyPr spcFirstLastPara="1" wrap="square" lIns="91425" tIns="45700" rIns="91425" bIns="45700" anchor="t" anchorCtr="0">
            <a:normAutofit fontScale="32500" lnSpcReduction="20000"/>
          </a:bodyPr>
          <a:lstStyle/>
          <a:p>
            <a:pPr marL="0" lvl="0" indent="0" algn="ctr" rtl="0">
              <a:lnSpc>
                <a:spcPct val="100000"/>
              </a:lnSpc>
              <a:spcBef>
                <a:spcPts val="0"/>
              </a:spcBef>
              <a:spcAft>
                <a:spcPts val="0"/>
              </a:spcAft>
              <a:buClr>
                <a:srgbClr val="002060"/>
              </a:buClr>
              <a:buSzPct val="100000"/>
              <a:buNone/>
            </a:pPr>
            <a:r>
              <a:rPr lang="en-GB" sz="17200" b="1">
                <a:solidFill>
                  <a:srgbClr val="002060"/>
                </a:solidFill>
              </a:rPr>
              <a:t>Activity 1 - conclusion</a:t>
            </a:r>
            <a:endParaRPr sz="17200">
              <a:solidFill>
                <a:srgbClr val="002060"/>
              </a:solidFill>
            </a:endParaRPr>
          </a:p>
          <a:p>
            <a:pPr marL="0" lvl="0" indent="0" algn="ctr" rtl="0">
              <a:lnSpc>
                <a:spcPct val="100000"/>
              </a:lnSpc>
              <a:spcBef>
                <a:spcPts val="624"/>
              </a:spcBef>
              <a:spcAft>
                <a:spcPts val="0"/>
              </a:spcAft>
              <a:buClr>
                <a:srgbClr val="938953"/>
              </a:buClr>
              <a:buSzPct val="100000"/>
              <a:buNone/>
            </a:pPr>
            <a:endParaRPr sz="9600">
              <a:solidFill>
                <a:srgbClr val="244061"/>
              </a:solidFill>
            </a:endParaRPr>
          </a:p>
          <a:p>
            <a:pPr marL="0" lvl="0" indent="0" algn="ctr" rtl="0">
              <a:lnSpc>
                <a:spcPct val="100000"/>
              </a:lnSpc>
              <a:spcBef>
                <a:spcPts val="624"/>
              </a:spcBef>
              <a:spcAft>
                <a:spcPts val="0"/>
              </a:spcAft>
              <a:buClr>
                <a:srgbClr val="244061"/>
              </a:buClr>
              <a:buSzPct val="100000"/>
              <a:buNone/>
            </a:pPr>
            <a:r>
              <a:rPr lang="en-GB" sz="9600">
                <a:solidFill>
                  <a:srgbClr val="244061"/>
                </a:solidFill>
              </a:rPr>
              <a:t>Look through your answers to Activity 1</a:t>
            </a:r>
            <a:endParaRPr/>
          </a:p>
          <a:p>
            <a:pPr marL="0" lvl="0" indent="0" algn="ctr" rtl="0">
              <a:lnSpc>
                <a:spcPct val="100000"/>
              </a:lnSpc>
              <a:spcBef>
                <a:spcPts val="624"/>
              </a:spcBef>
              <a:spcAft>
                <a:spcPts val="0"/>
              </a:spcAft>
              <a:buClr>
                <a:srgbClr val="938953"/>
              </a:buClr>
              <a:buSzPct val="100000"/>
              <a:buNone/>
            </a:pPr>
            <a:endParaRPr sz="9600">
              <a:solidFill>
                <a:srgbClr val="244061"/>
              </a:solidFill>
            </a:endParaRPr>
          </a:p>
          <a:p>
            <a:pPr marL="0" lvl="0" indent="0" algn="ctr" rtl="0">
              <a:lnSpc>
                <a:spcPct val="100000"/>
              </a:lnSpc>
              <a:spcBef>
                <a:spcPts val="624"/>
              </a:spcBef>
              <a:spcAft>
                <a:spcPts val="0"/>
              </a:spcAft>
              <a:buClr>
                <a:srgbClr val="244061"/>
              </a:buClr>
              <a:buSzPct val="100000"/>
              <a:buNone/>
            </a:pPr>
            <a:r>
              <a:rPr lang="en-GB" sz="9600">
                <a:solidFill>
                  <a:srgbClr val="244061"/>
                </a:solidFill>
              </a:rPr>
              <a:t>Look for possible links, overlaps or commonalities between your ideas</a:t>
            </a:r>
            <a:endParaRPr/>
          </a:p>
          <a:p>
            <a:pPr marL="0" lvl="0" indent="0" algn="ctr" rtl="0">
              <a:lnSpc>
                <a:spcPct val="100000"/>
              </a:lnSpc>
              <a:spcBef>
                <a:spcPts val="624"/>
              </a:spcBef>
              <a:spcAft>
                <a:spcPts val="0"/>
              </a:spcAft>
              <a:buClr>
                <a:srgbClr val="938953"/>
              </a:buClr>
              <a:buSzPct val="100000"/>
              <a:buNone/>
            </a:pPr>
            <a:endParaRPr sz="9600">
              <a:solidFill>
                <a:srgbClr val="244061"/>
              </a:solidFill>
            </a:endParaRPr>
          </a:p>
          <a:p>
            <a:pPr marL="0" lvl="0" indent="0" algn="ctr" rtl="0">
              <a:lnSpc>
                <a:spcPct val="100000"/>
              </a:lnSpc>
              <a:spcBef>
                <a:spcPts val="624"/>
              </a:spcBef>
              <a:spcAft>
                <a:spcPts val="0"/>
              </a:spcAft>
              <a:buClr>
                <a:srgbClr val="244061"/>
              </a:buClr>
              <a:buSzPct val="100000"/>
              <a:buNone/>
            </a:pPr>
            <a:r>
              <a:rPr lang="en-GB" sz="9600">
                <a:solidFill>
                  <a:srgbClr val="244061"/>
                </a:solidFill>
              </a:rPr>
              <a:t>Jot down your thoughts about possible connections</a:t>
            </a:r>
            <a:endParaRPr/>
          </a:p>
          <a:p>
            <a:pPr marL="0" lvl="0" indent="0" algn="ctr" rtl="0">
              <a:lnSpc>
                <a:spcPct val="100000"/>
              </a:lnSpc>
              <a:spcBef>
                <a:spcPts val="624"/>
              </a:spcBef>
              <a:spcAft>
                <a:spcPts val="0"/>
              </a:spcAft>
              <a:buClr>
                <a:srgbClr val="938953"/>
              </a:buClr>
              <a:buSzPct val="100000"/>
              <a:buNone/>
            </a:pPr>
            <a:endParaRPr sz="9600">
              <a:solidFill>
                <a:srgbClr val="244061"/>
              </a:solidFill>
            </a:endParaRPr>
          </a:p>
          <a:p>
            <a:pPr marL="0" lvl="0" indent="0" algn="ctr" rtl="0">
              <a:lnSpc>
                <a:spcPct val="100000"/>
              </a:lnSpc>
              <a:spcBef>
                <a:spcPts val="624"/>
              </a:spcBef>
              <a:spcAft>
                <a:spcPts val="0"/>
              </a:spcAft>
              <a:buClr>
                <a:srgbClr val="244061"/>
              </a:buClr>
              <a:buSzPct val="100000"/>
              <a:buNone/>
            </a:pPr>
            <a:r>
              <a:rPr lang="en-GB" sz="9600">
                <a:solidFill>
                  <a:srgbClr val="244061"/>
                </a:solidFill>
              </a:rPr>
              <a:t>You should end up with a web of ideas and connections that may enable you to come up with an area to investigate </a:t>
            </a:r>
            <a:endParaRPr/>
          </a:p>
        </p:txBody>
      </p:sp>
      <p:sp>
        <p:nvSpPr>
          <p:cNvPr id="342" name="Google Shape;342;p2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1600" b="1">
                <a:latin typeface="Arial"/>
                <a:ea typeface="Arial"/>
                <a:cs typeface="Arial"/>
                <a:sym typeface="Arial"/>
              </a:rPr>
              <a:t>Copyright CentreGrade 2021</a:t>
            </a:r>
            <a:endParaRPr/>
          </a:p>
        </p:txBody>
      </p:sp>
      <p:pic>
        <p:nvPicPr>
          <p:cNvPr id="343" name="Google Shape;343;p27" descr="Image result for connecting ideas"/>
          <p:cNvPicPr preferRelativeResize="0"/>
          <p:nvPr/>
        </p:nvPicPr>
        <p:blipFill rotWithShape="1">
          <a:blip r:embed="rId3">
            <a:alphaModFix/>
          </a:blip>
          <a:srcRect/>
          <a:stretch/>
        </p:blipFill>
        <p:spPr>
          <a:xfrm>
            <a:off x="290299" y="185673"/>
            <a:ext cx="1326353" cy="1294003"/>
          </a:xfrm>
          <a:prstGeom prst="rect">
            <a:avLst/>
          </a:prstGeom>
          <a:noFill/>
          <a:ln>
            <a:noFill/>
          </a:ln>
        </p:spPr>
      </p:pic>
      <p:pic>
        <p:nvPicPr>
          <p:cNvPr id="344" name="Google Shape;344;p27" descr="K Logistics"/>
          <p:cNvPicPr preferRelativeResize="0"/>
          <p:nvPr/>
        </p:nvPicPr>
        <p:blipFill rotWithShape="1">
          <a:blip r:embed="rId4">
            <a:alphaModFix/>
          </a:blip>
          <a:srcRect/>
          <a:stretch/>
        </p:blipFill>
        <p:spPr>
          <a:xfrm>
            <a:off x="10065615" y="154305"/>
            <a:ext cx="1929161" cy="639529"/>
          </a:xfrm>
          <a:prstGeom prst="rect">
            <a:avLst/>
          </a:prstGeom>
          <a:noFill/>
          <a:ln>
            <a:noFill/>
          </a:ln>
        </p:spPr>
      </p:pic>
      <p:pic>
        <p:nvPicPr>
          <p:cNvPr id="345" name="Google Shape;345;p27"/>
          <p:cNvPicPr preferRelativeResize="0"/>
          <p:nvPr/>
        </p:nvPicPr>
        <p:blipFill rotWithShape="1">
          <a:blip r:embed="rId5">
            <a:alphaModFix/>
          </a:blip>
          <a:srcRect/>
          <a:stretch/>
        </p:blipFill>
        <p:spPr>
          <a:xfrm>
            <a:off x="10866782" y="1308652"/>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3"/>
                                        </p:tgtEl>
                                        <p:attrNameLst>
                                          <p:attrName>style.visibility</p:attrName>
                                        </p:attrNameLst>
                                      </p:cBhvr>
                                      <p:to>
                                        <p:strVal val="visible"/>
                                      </p:to>
                                    </p:set>
                                    <p:anim calcmode="lin" valueType="num">
                                      <p:cBhvr additive="base">
                                        <p:cTn id="7" dur="500"/>
                                        <p:tgtEl>
                                          <p:spTgt spid="34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41">
                                            <p:txEl>
                                              <p:pRg st="0" end="0"/>
                                            </p:txEl>
                                          </p:spTgt>
                                        </p:tgtEl>
                                        <p:attrNameLst>
                                          <p:attrName>style.visibility</p:attrName>
                                        </p:attrNameLst>
                                      </p:cBhvr>
                                      <p:to>
                                        <p:strVal val="visible"/>
                                      </p:to>
                                    </p:set>
                                    <p:anim calcmode="lin" valueType="num">
                                      <p:cBhvr additive="base">
                                        <p:cTn id="12" dur="500"/>
                                        <p:tgtEl>
                                          <p:spTgt spid="3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41">
                                            <p:txEl>
                                              <p:pRg st="1" end="1"/>
                                            </p:txEl>
                                          </p:spTgt>
                                        </p:tgtEl>
                                        <p:attrNameLst>
                                          <p:attrName>style.visibility</p:attrName>
                                        </p:attrNameLst>
                                      </p:cBhvr>
                                      <p:to>
                                        <p:strVal val="visible"/>
                                      </p:to>
                                    </p:set>
                                    <p:anim calcmode="lin" valueType="num">
                                      <p:cBhvr additive="base">
                                        <p:cTn id="17" dur="500"/>
                                        <p:tgtEl>
                                          <p:spTgt spid="34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41">
                                            <p:txEl>
                                              <p:pRg st="2" end="2"/>
                                            </p:txEl>
                                          </p:spTgt>
                                        </p:tgtEl>
                                        <p:attrNameLst>
                                          <p:attrName>style.visibility</p:attrName>
                                        </p:attrNameLst>
                                      </p:cBhvr>
                                      <p:to>
                                        <p:strVal val="visible"/>
                                      </p:to>
                                    </p:set>
                                    <p:anim calcmode="lin" valueType="num">
                                      <p:cBhvr additive="base">
                                        <p:cTn id="22" dur="500"/>
                                        <p:tgtEl>
                                          <p:spTgt spid="34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41">
                                            <p:txEl>
                                              <p:pRg st="3" end="3"/>
                                            </p:txEl>
                                          </p:spTgt>
                                        </p:tgtEl>
                                        <p:attrNameLst>
                                          <p:attrName>style.visibility</p:attrName>
                                        </p:attrNameLst>
                                      </p:cBhvr>
                                      <p:to>
                                        <p:strVal val="visible"/>
                                      </p:to>
                                    </p:set>
                                    <p:anim calcmode="lin" valueType="num">
                                      <p:cBhvr additive="base">
                                        <p:cTn id="27" dur="500"/>
                                        <p:tgtEl>
                                          <p:spTgt spid="34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41">
                                            <p:txEl>
                                              <p:pRg st="4" end="4"/>
                                            </p:txEl>
                                          </p:spTgt>
                                        </p:tgtEl>
                                        <p:attrNameLst>
                                          <p:attrName>style.visibility</p:attrName>
                                        </p:attrNameLst>
                                      </p:cBhvr>
                                      <p:to>
                                        <p:strVal val="visible"/>
                                      </p:to>
                                    </p:set>
                                    <p:anim calcmode="lin" valueType="num">
                                      <p:cBhvr additive="base">
                                        <p:cTn id="32" dur="500"/>
                                        <p:tgtEl>
                                          <p:spTgt spid="34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41">
                                            <p:txEl>
                                              <p:pRg st="5" end="5"/>
                                            </p:txEl>
                                          </p:spTgt>
                                        </p:tgtEl>
                                        <p:attrNameLst>
                                          <p:attrName>style.visibility</p:attrName>
                                        </p:attrNameLst>
                                      </p:cBhvr>
                                      <p:to>
                                        <p:strVal val="visible"/>
                                      </p:to>
                                    </p:set>
                                    <p:anim calcmode="lin" valueType="num">
                                      <p:cBhvr additive="base">
                                        <p:cTn id="37" dur="500"/>
                                        <p:tgtEl>
                                          <p:spTgt spid="34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41">
                                            <p:txEl>
                                              <p:pRg st="6" end="6"/>
                                            </p:txEl>
                                          </p:spTgt>
                                        </p:tgtEl>
                                        <p:attrNameLst>
                                          <p:attrName>style.visibility</p:attrName>
                                        </p:attrNameLst>
                                      </p:cBhvr>
                                      <p:to>
                                        <p:strVal val="visible"/>
                                      </p:to>
                                    </p:set>
                                    <p:anim calcmode="lin" valueType="num">
                                      <p:cBhvr additive="base">
                                        <p:cTn id="42" dur="500"/>
                                        <p:tgtEl>
                                          <p:spTgt spid="34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41">
                                            <p:txEl>
                                              <p:pRg st="7" end="7"/>
                                            </p:txEl>
                                          </p:spTgt>
                                        </p:tgtEl>
                                        <p:attrNameLst>
                                          <p:attrName>style.visibility</p:attrName>
                                        </p:attrNameLst>
                                      </p:cBhvr>
                                      <p:to>
                                        <p:strVal val="visible"/>
                                      </p:to>
                                    </p:set>
                                    <p:anim calcmode="lin" valueType="num">
                                      <p:cBhvr additive="base">
                                        <p:cTn id="47" dur="500"/>
                                        <p:tgtEl>
                                          <p:spTgt spid="34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41">
                                            <p:txEl>
                                              <p:pRg st="8" end="8"/>
                                            </p:txEl>
                                          </p:spTgt>
                                        </p:tgtEl>
                                        <p:attrNameLst>
                                          <p:attrName>style.visibility</p:attrName>
                                        </p:attrNameLst>
                                      </p:cBhvr>
                                      <p:to>
                                        <p:strVal val="visible"/>
                                      </p:to>
                                    </p:set>
                                    <p:anim calcmode="lin" valueType="num">
                                      <p:cBhvr additive="base">
                                        <p:cTn id="52" dur="500"/>
                                        <p:tgtEl>
                                          <p:spTgt spid="34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45"/>
                                        </p:tgtEl>
                                        <p:attrNameLst>
                                          <p:attrName>style.visibility</p:attrName>
                                        </p:attrNameLst>
                                      </p:cBhvr>
                                      <p:to>
                                        <p:strVal val="visible"/>
                                      </p:to>
                                    </p:set>
                                    <p:animEffect transition="in" filter="fade">
                                      <p:cBhvr>
                                        <p:cTn id="57" dur="50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8"/>
          <p:cNvSpPr txBox="1">
            <a:spLocks noGrp="1"/>
          </p:cNvSpPr>
          <p:nvPr>
            <p:ph type="subTitle" idx="1"/>
          </p:nvPr>
        </p:nvSpPr>
        <p:spPr>
          <a:xfrm>
            <a:off x="1862224" y="684425"/>
            <a:ext cx="9437700" cy="56718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002060"/>
              </a:buClr>
              <a:buSzPct val="100000"/>
              <a:buNone/>
            </a:pPr>
            <a:r>
              <a:rPr lang="en-GB" sz="22400" b="1">
                <a:solidFill>
                  <a:srgbClr val="002060"/>
                </a:solidFill>
              </a:rPr>
              <a:t>Activity 2</a:t>
            </a:r>
            <a:endParaRPr sz="22400">
              <a:solidFill>
                <a:srgbClr val="002060"/>
              </a:solidFill>
            </a:endParaRPr>
          </a:p>
          <a:p>
            <a:pPr marL="0" lvl="0" indent="0" algn="ctr" rtl="0">
              <a:lnSpc>
                <a:spcPct val="100000"/>
              </a:lnSpc>
              <a:spcBef>
                <a:spcPts val="480"/>
              </a:spcBef>
              <a:spcAft>
                <a:spcPts val="0"/>
              </a:spcAft>
              <a:buClr>
                <a:srgbClr val="938953"/>
              </a:buClr>
              <a:buSzPct val="100000"/>
              <a:buNone/>
            </a:pPr>
            <a:endParaRPr sz="9600">
              <a:solidFill>
                <a:srgbClr val="244061"/>
              </a:solidFill>
            </a:endParaRPr>
          </a:p>
          <a:p>
            <a:pPr marL="0" lvl="0" indent="0" algn="ctr" rtl="0">
              <a:lnSpc>
                <a:spcPct val="100000"/>
              </a:lnSpc>
              <a:spcBef>
                <a:spcPts val="480"/>
              </a:spcBef>
              <a:spcAft>
                <a:spcPts val="0"/>
              </a:spcAft>
              <a:buClr>
                <a:srgbClr val="002060"/>
              </a:buClr>
              <a:buSzPct val="100000"/>
              <a:buNone/>
            </a:pPr>
            <a:r>
              <a:rPr lang="en-GB" sz="9600">
                <a:solidFill>
                  <a:srgbClr val="002060"/>
                </a:solidFill>
              </a:rPr>
              <a:t>Exploring Question Words</a:t>
            </a:r>
            <a:endParaRPr/>
          </a:p>
          <a:p>
            <a:pPr marL="0" lvl="0" indent="0" algn="ctr" rtl="0">
              <a:lnSpc>
                <a:spcPct val="100000"/>
              </a:lnSpc>
              <a:spcBef>
                <a:spcPts val="480"/>
              </a:spcBef>
              <a:spcAft>
                <a:spcPts val="0"/>
              </a:spcAft>
              <a:buClr>
                <a:srgbClr val="938953"/>
              </a:buClr>
              <a:buSzPct val="100000"/>
              <a:buNone/>
            </a:pPr>
            <a:endParaRPr sz="9600">
              <a:solidFill>
                <a:srgbClr val="002060"/>
              </a:solidFill>
            </a:endParaRPr>
          </a:p>
          <a:p>
            <a:pPr marL="0" lvl="0" indent="0" algn="ctr" rtl="0">
              <a:lnSpc>
                <a:spcPct val="100000"/>
              </a:lnSpc>
              <a:spcBef>
                <a:spcPts val="480"/>
              </a:spcBef>
              <a:spcAft>
                <a:spcPts val="0"/>
              </a:spcAft>
              <a:buClr>
                <a:srgbClr val="002060"/>
              </a:buClr>
              <a:buSzPct val="100000"/>
              <a:buNone/>
            </a:pPr>
            <a:r>
              <a:rPr lang="en-GB" sz="9600">
                <a:solidFill>
                  <a:srgbClr val="002060"/>
                </a:solidFill>
              </a:rPr>
              <a:t>Before deciding on your research question you need to consider the different </a:t>
            </a:r>
            <a:r>
              <a:rPr lang="en-GB" sz="9600" i="1">
                <a:solidFill>
                  <a:srgbClr val="002060"/>
                </a:solidFill>
              </a:rPr>
              <a:t>types</a:t>
            </a:r>
            <a:r>
              <a:rPr lang="en-GB" sz="9600">
                <a:solidFill>
                  <a:srgbClr val="002060"/>
                </a:solidFill>
              </a:rPr>
              <a:t> of question you can ask</a:t>
            </a:r>
            <a:endParaRPr/>
          </a:p>
          <a:p>
            <a:pPr marL="0" lvl="0" indent="0" algn="ctr" rtl="0">
              <a:lnSpc>
                <a:spcPct val="100000"/>
              </a:lnSpc>
              <a:spcBef>
                <a:spcPts val="480"/>
              </a:spcBef>
              <a:spcAft>
                <a:spcPts val="0"/>
              </a:spcAft>
              <a:buClr>
                <a:srgbClr val="938953"/>
              </a:buClr>
              <a:buSzPct val="100000"/>
              <a:buNone/>
            </a:pPr>
            <a:endParaRPr sz="9600">
              <a:solidFill>
                <a:srgbClr val="002060"/>
              </a:solidFill>
            </a:endParaRPr>
          </a:p>
          <a:p>
            <a:pPr marL="0" lvl="0" indent="0" algn="ctr" rtl="0">
              <a:lnSpc>
                <a:spcPct val="100000"/>
              </a:lnSpc>
              <a:spcBef>
                <a:spcPts val="480"/>
              </a:spcBef>
              <a:spcAft>
                <a:spcPts val="0"/>
              </a:spcAft>
              <a:buClr>
                <a:srgbClr val="002060"/>
              </a:buClr>
              <a:buSzPct val="100000"/>
              <a:buNone/>
            </a:pPr>
            <a:r>
              <a:rPr lang="en-GB" sz="9600">
                <a:solidFill>
                  <a:srgbClr val="002060"/>
                </a:solidFill>
              </a:rPr>
              <a:t>Before looking at the action words on the next slide and…</a:t>
            </a:r>
            <a:endParaRPr/>
          </a:p>
          <a:p>
            <a:pPr marL="0" lvl="0" indent="0" algn="ctr" rtl="0">
              <a:lnSpc>
                <a:spcPct val="100000"/>
              </a:lnSpc>
              <a:spcBef>
                <a:spcPts val="480"/>
              </a:spcBef>
              <a:spcAft>
                <a:spcPts val="0"/>
              </a:spcAft>
              <a:buClr>
                <a:srgbClr val="938953"/>
              </a:buClr>
              <a:buSzPct val="100000"/>
              <a:buNone/>
            </a:pPr>
            <a:endParaRPr sz="9600">
              <a:solidFill>
                <a:srgbClr val="002060"/>
              </a:solidFill>
            </a:endParaRPr>
          </a:p>
          <a:p>
            <a:pPr marL="285750" lvl="0" indent="-285750" algn="ctr" rtl="0">
              <a:lnSpc>
                <a:spcPct val="100000"/>
              </a:lnSpc>
              <a:spcBef>
                <a:spcPts val="480"/>
              </a:spcBef>
              <a:spcAft>
                <a:spcPts val="0"/>
              </a:spcAft>
              <a:buClr>
                <a:srgbClr val="002060"/>
              </a:buClr>
              <a:buSzPct val="100000"/>
              <a:buFont typeface="Arial"/>
              <a:buChar char="•"/>
            </a:pPr>
            <a:r>
              <a:rPr lang="en-GB" sz="9600">
                <a:solidFill>
                  <a:srgbClr val="002060"/>
                </a:solidFill>
              </a:rPr>
              <a:t>Identify which words would be most or least helpful in forming your question.</a:t>
            </a:r>
            <a:endParaRPr/>
          </a:p>
          <a:p>
            <a:pPr marL="285750" lvl="0" indent="-133350" algn="ctr" rtl="0">
              <a:lnSpc>
                <a:spcPct val="100000"/>
              </a:lnSpc>
              <a:spcBef>
                <a:spcPts val="480"/>
              </a:spcBef>
              <a:spcAft>
                <a:spcPts val="0"/>
              </a:spcAft>
              <a:buClr>
                <a:srgbClr val="938953"/>
              </a:buClr>
              <a:buSzPct val="100000"/>
              <a:buFont typeface="Arial"/>
              <a:buNone/>
            </a:pPr>
            <a:endParaRPr sz="9600">
              <a:solidFill>
                <a:srgbClr val="002060"/>
              </a:solidFill>
            </a:endParaRPr>
          </a:p>
          <a:p>
            <a:pPr marL="285750" lvl="0" indent="-285750" algn="ctr" rtl="0">
              <a:lnSpc>
                <a:spcPct val="100000"/>
              </a:lnSpc>
              <a:spcBef>
                <a:spcPts val="480"/>
              </a:spcBef>
              <a:spcAft>
                <a:spcPts val="0"/>
              </a:spcAft>
              <a:buClr>
                <a:srgbClr val="002060"/>
              </a:buClr>
              <a:buSzPct val="100000"/>
              <a:buFont typeface="Arial"/>
              <a:buChar char="•"/>
            </a:pPr>
            <a:r>
              <a:rPr lang="en-GB" sz="9600">
                <a:solidFill>
                  <a:srgbClr val="002060"/>
                </a:solidFill>
              </a:rPr>
              <a:t>As you go along, consider </a:t>
            </a:r>
            <a:r>
              <a:rPr lang="en-GB" sz="9600" b="1">
                <a:solidFill>
                  <a:srgbClr val="002060"/>
                </a:solidFill>
              </a:rPr>
              <a:t>why</a:t>
            </a:r>
            <a:r>
              <a:rPr lang="en-GB" sz="9600">
                <a:solidFill>
                  <a:srgbClr val="002060"/>
                </a:solidFill>
              </a:rPr>
              <a:t> some will be more or less appropriate</a:t>
            </a:r>
            <a:endParaRPr/>
          </a:p>
        </p:txBody>
      </p:sp>
      <p:sp>
        <p:nvSpPr>
          <p:cNvPr id="351" name="Google Shape;351;p2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1600" b="1">
                <a:latin typeface="Arial"/>
                <a:ea typeface="Arial"/>
                <a:cs typeface="Arial"/>
                <a:sym typeface="Arial"/>
              </a:rPr>
              <a:t>Copyright CentreGrade 2021</a:t>
            </a:r>
            <a:endParaRPr/>
          </a:p>
        </p:txBody>
      </p:sp>
      <p:pic>
        <p:nvPicPr>
          <p:cNvPr id="352" name="Google Shape;352;p28" descr="Image result for exploring"/>
          <p:cNvPicPr preferRelativeResize="0"/>
          <p:nvPr/>
        </p:nvPicPr>
        <p:blipFill rotWithShape="1">
          <a:blip r:embed="rId3">
            <a:alphaModFix/>
          </a:blip>
          <a:srcRect l="26944" r="26265"/>
          <a:stretch/>
        </p:blipFill>
        <p:spPr>
          <a:xfrm>
            <a:off x="176591" y="154305"/>
            <a:ext cx="1294400" cy="1425759"/>
          </a:xfrm>
          <a:prstGeom prst="rect">
            <a:avLst/>
          </a:prstGeom>
          <a:noFill/>
          <a:ln>
            <a:noFill/>
          </a:ln>
        </p:spPr>
      </p:pic>
      <p:pic>
        <p:nvPicPr>
          <p:cNvPr id="353" name="Google Shape;353;p28" descr="K Logistics"/>
          <p:cNvPicPr preferRelativeResize="0"/>
          <p:nvPr/>
        </p:nvPicPr>
        <p:blipFill rotWithShape="1">
          <a:blip r:embed="rId4">
            <a:alphaModFix/>
          </a:blip>
          <a:srcRect/>
          <a:stretch/>
        </p:blipFill>
        <p:spPr>
          <a:xfrm>
            <a:off x="10065615" y="154305"/>
            <a:ext cx="1929161" cy="639529"/>
          </a:xfrm>
          <a:prstGeom prst="rect">
            <a:avLst/>
          </a:prstGeom>
          <a:noFill/>
          <a:ln>
            <a:noFill/>
          </a:ln>
        </p:spPr>
      </p:pic>
      <p:pic>
        <p:nvPicPr>
          <p:cNvPr id="354" name="Google Shape;354;p28"/>
          <p:cNvPicPr preferRelativeResize="0"/>
          <p:nvPr/>
        </p:nvPicPr>
        <p:blipFill rotWithShape="1">
          <a:blip r:embed="rId5">
            <a:alphaModFix/>
          </a:blip>
          <a:srcRect/>
          <a:stretch/>
        </p:blipFill>
        <p:spPr>
          <a:xfrm>
            <a:off x="10561983" y="1275264"/>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2"/>
                                        </p:tgtEl>
                                        <p:attrNameLst>
                                          <p:attrName>style.visibility</p:attrName>
                                        </p:attrNameLst>
                                      </p:cBhvr>
                                      <p:to>
                                        <p:strVal val="visible"/>
                                      </p:to>
                                    </p:set>
                                    <p:anim calcmode="lin" valueType="num">
                                      <p:cBhvr additive="base">
                                        <p:cTn id="7" dur="500"/>
                                        <p:tgtEl>
                                          <p:spTgt spid="35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50">
                                            <p:txEl>
                                              <p:pRg st="0" end="0"/>
                                            </p:txEl>
                                          </p:spTgt>
                                        </p:tgtEl>
                                        <p:attrNameLst>
                                          <p:attrName>style.visibility</p:attrName>
                                        </p:attrNameLst>
                                      </p:cBhvr>
                                      <p:to>
                                        <p:strVal val="visible"/>
                                      </p:to>
                                    </p:set>
                                    <p:anim calcmode="lin" valueType="num">
                                      <p:cBhvr additive="base">
                                        <p:cTn id="12" dur="500"/>
                                        <p:tgtEl>
                                          <p:spTgt spid="3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50">
                                            <p:txEl>
                                              <p:pRg st="1" end="1"/>
                                            </p:txEl>
                                          </p:spTgt>
                                        </p:tgtEl>
                                        <p:attrNameLst>
                                          <p:attrName>style.visibility</p:attrName>
                                        </p:attrNameLst>
                                      </p:cBhvr>
                                      <p:to>
                                        <p:strVal val="visible"/>
                                      </p:to>
                                    </p:set>
                                    <p:anim calcmode="lin" valueType="num">
                                      <p:cBhvr additive="base">
                                        <p:cTn id="17" dur="500"/>
                                        <p:tgtEl>
                                          <p:spTgt spid="35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50">
                                            <p:txEl>
                                              <p:pRg st="2" end="2"/>
                                            </p:txEl>
                                          </p:spTgt>
                                        </p:tgtEl>
                                        <p:attrNameLst>
                                          <p:attrName>style.visibility</p:attrName>
                                        </p:attrNameLst>
                                      </p:cBhvr>
                                      <p:to>
                                        <p:strVal val="visible"/>
                                      </p:to>
                                    </p:set>
                                    <p:anim calcmode="lin" valueType="num">
                                      <p:cBhvr additive="base">
                                        <p:cTn id="22" dur="500"/>
                                        <p:tgtEl>
                                          <p:spTgt spid="35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50">
                                            <p:txEl>
                                              <p:pRg st="3" end="3"/>
                                            </p:txEl>
                                          </p:spTgt>
                                        </p:tgtEl>
                                        <p:attrNameLst>
                                          <p:attrName>style.visibility</p:attrName>
                                        </p:attrNameLst>
                                      </p:cBhvr>
                                      <p:to>
                                        <p:strVal val="visible"/>
                                      </p:to>
                                    </p:set>
                                    <p:anim calcmode="lin" valueType="num">
                                      <p:cBhvr additive="base">
                                        <p:cTn id="27" dur="500"/>
                                        <p:tgtEl>
                                          <p:spTgt spid="35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50">
                                            <p:txEl>
                                              <p:pRg st="4" end="4"/>
                                            </p:txEl>
                                          </p:spTgt>
                                        </p:tgtEl>
                                        <p:attrNameLst>
                                          <p:attrName>style.visibility</p:attrName>
                                        </p:attrNameLst>
                                      </p:cBhvr>
                                      <p:to>
                                        <p:strVal val="visible"/>
                                      </p:to>
                                    </p:set>
                                    <p:anim calcmode="lin" valueType="num">
                                      <p:cBhvr additive="base">
                                        <p:cTn id="32" dur="500"/>
                                        <p:tgtEl>
                                          <p:spTgt spid="35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50">
                                            <p:txEl>
                                              <p:pRg st="5" end="5"/>
                                            </p:txEl>
                                          </p:spTgt>
                                        </p:tgtEl>
                                        <p:attrNameLst>
                                          <p:attrName>style.visibility</p:attrName>
                                        </p:attrNameLst>
                                      </p:cBhvr>
                                      <p:to>
                                        <p:strVal val="visible"/>
                                      </p:to>
                                    </p:set>
                                    <p:anim calcmode="lin" valueType="num">
                                      <p:cBhvr additive="base">
                                        <p:cTn id="37" dur="500"/>
                                        <p:tgtEl>
                                          <p:spTgt spid="35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50">
                                            <p:txEl>
                                              <p:pRg st="6" end="6"/>
                                            </p:txEl>
                                          </p:spTgt>
                                        </p:tgtEl>
                                        <p:attrNameLst>
                                          <p:attrName>style.visibility</p:attrName>
                                        </p:attrNameLst>
                                      </p:cBhvr>
                                      <p:to>
                                        <p:strVal val="visible"/>
                                      </p:to>
                                    </p:set>
                                    <p:anim calcmode="lin" valueType="num">
                                      <p:cBhvr additive="base">
                                        <p:cTn id="42" dur="500"/>
                                        <p:tgtEl>
                                          <p:spTgt spid="35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50">
                                            <p:txEl>
                                              <p:pRg st="7" end="7"/>
                                            </p:txEl>
                                          </p:spTgt>
                                        </p:tgtEl>
                                        <p:attrNameLst>
                                          <p:attrName>style.visibility</p:attrName>
                                        </p:attrNameLst>
                                      </p:cBhvr>
                                      <p:to>
                                        <p:strVal val="visible"/>
                                      </p:to>
                                    </p:set>
                                    <p:anim calcmode="lin" valueType="num">
                                      <p:cBhvr additive="base">
                                        <p:cTn id="47" dur="500"/>
                                        <p:tgtEl>
                                          <p:spTgt spid="35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50">
                                            <p:txEl>
                                              <p:pRg st="8" end="8"/>
                                            </p:txEl>
                                          </p:spTgt>
                                        </p:tgtEl>
                                        <p:attrNameLst>
                                          <p:attrName>style.visibility</p:attrName>
                                        </p:attrNameLst>
                                      </p:cBhvr>
                                      <p:to>
                                        <p:strVal val="visible"/>
                                      </p:to>
                                    </p:set>
                                    <p:anim calcmode="lin" valueType="num">
                                      <p:cBhvr additive="base">
                                        <p:cTn id="52" dur="500"/>
                                        <p:tgtEl>
                                          <p:spTgt spid="35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50">
                                            <p:txEl>
                                              <p:pRg st="9" end="9"/>
                                            </p:txEl>
                                          </p:spTgt>
                                        </p:tgtEl>
                                        <p:attrNameLst>
                                          <p:attrName>style.visibility</p:attrName>
                                        </p:attrNameLst>
                                      </p:cBhvr>
                                      <p:to>
                                        <p:strVal val="visible"/>
                                      </p:to>
                                    </p:set>
                                    <p:anim calcmode="lin" valueType="num">
                                      <p:cBhvr additive="base">
                                        <p:cTn id="57" dur="500"/>
                                        <p:tgtEl>
                                          <p:spTgt spid="350">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50">
                                            <p:txEl>
                                              <p:pRg st="10" end="10"/>
                                            </p:txEl>
                                          </p:spTgt>
                                        </p:tgtEl>
                                        <p:attrNameLst>
                                          <p:attrName>style.visibility</p:attrName>
                                        </p:attrNameLst>
                                      </p:cBhvr>
                                      <p:to>
                                        <p:strVal val="visible"/>
                                      </p:to>
                                    </p:set>
                                    <p:anim calcmode="lin" valueType="num">
                                      <p:cBhvr additive="base">
                                        <p:cTn id="62" dur="500"/>
                                        <p:tgtEl>
                                          <p:spTgt spid="350">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54"/>
                                        </p:tgtEl>
                                        <p:attrNameLst>
                                          <p:attrName>style.visibility</p:attrName>
                                        </p:attrNameLst>
                                      </p:cBhvr>
                                      <p:to>
                                        <p:strVal val="visible"/>
                                      </p:to>
                                    </p:set>
                                    <p:animEffect transition="in" filter="fade">
                                      <p:cBhvr>
                                        <p:cTn id="67" dur="5000"/>
                                        <p:tgtEl>
                                          <p:spTgt spid="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9"/>
          <p:cNvSpPr txBox="1">
            <a:spLocks noGrp="1"/>
          </p:cNvSpPr>
          <p:nvPr>
            <p:ph type="subTitle" idx="1"/>
          </p:nvPr>
        </p:nvSpPr>
        <p:spPr>
          <a:xfrm>
            <a:off x="176591" y="793834"/>
            <a:ext cx="11299791" cy="5421436"/>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244061"/>
              </a:buClr>
              <a:buSzPts val="5000"/>
              <a:buNone/>
            </a:pPr>
            <a:r>
              <a:rPr lang="en-GB" sz="5000" b="1">
                <a:solidFill>
                  <a:srgbClr val="244061"/>
                </a:solidFill>
              </a:rPr>
              <a:t>Action words for Project Titles/Questions</a:t>
            </a:r>
            <a:endParaRPr/>
          </a:p>
        </p:txBody>
      </p:sp>
      <p:sp>
        <p:nvSpPr>
          <p:cNvPr id="360" name="Google Shape;360;p2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1600" b="1">
                <a:latin typeface="Arial"/>
                <a:ea typeface="Arial"/>
                <a:cs typeface="Arial"/>
                <a:sym typeface="Arial"/>
              </a:rPr>
              <a:t>Copyright CentreGrade 2021</a:t>
            </a:r>
            <a:endParaRPr/>
          </a:p>
        </p:txBody>
      </p:sp>
      <p:graphicFrame>
        <p:nvGraphicFramePr>
          <p:cNvPr id="361" name="Google Shape;361;p29"/>
          <p:cNvGraphicFramePr/>
          <p:nvPr/>
        </p:nvGraphicFramePr>
        <p:xfrm>
          <a:off x="2317173" y="1628578"/>
          <a:ext cx="3000000" cy="3000000"/>
        </p:xfrm>
        <a:graphic>
          <a:graphicData uri="http://schemas.openxmlformats.org/drawingml/2006/table">
            <a:tbl>
              <a:tblPr firstRow="1" firstCol="1" lastRow="1" lastCol="1" bandRow="1" bandCol="1">
                <a:noFill/>
                <a:tableStyleId>{8E1F1348-98DE-4C55-8F61-9D99DC4028BF}</a:tableStyleId>
              </a:tblPr>
              <a:tblGrid>
                <a:gridCol w="1169775">
                  <a:extLst>
                    <a:ext uri="{9D8B030D-6E8A-4147-A177-3AD203B41FA5}">
                      <a16:colId xmlns:a16="http://schemas.microsoft.com/office/drawing/2014/main" val="20000"/>
                    </a:ext>
                  </a:extLst>
                </a:gridCol>
                <a:gridCol w="1169775">
                  <a:extLst>
                    <a:ext uri="{9D8B030D-6E8A-4147-A177-3AD203B41FA5}">
                      <a16:colId xmlns:a16="http://schemas.microsoft.com/office/drawing/2014/main" val="20001"/>
                    </a:ext>
                  </a:extLst>
                </a:gridCol>
                <a:gridCol w="1169775">
                  <a:extLst>
                    <a:ext uri="{9D8B030D-6E8A-4147-A177-3AD203B41FA5}">
                      <a16:colId xmlns:a16="http://schemas.microsoft.com/office/drawing/2014/main" val="20002"/>
                    </a:ext>
                  </a:extLst>
                </a:gridCol>
                <a:gridCol w="1169775">
                  <a:extLst>
                    <a:ext uri="{9D8B030D-6E8A-4147-A177-3AD203B41FA5}">
                      <a16:colId xmlns:a16="http://schemas.microsoft.com/office/drawing/2014/main" val="20003"/>
                    </a:ext>
                  </a:extLst>
                </a:gridCol>
                <a:gridCol w="1169775">
                  <a:extLst>
                    <a:ext uri="{9D8B030D-6E8A-4147-A177-3AD203B41FA5}">
                      <a16:colId xmlns:a16="http://schemas.microsoft.com/office/drawing/2014/main" val="20004"/>
                    </a:ext>
                  </a:extLst>
                </a:gridCol>
                <a:gridCol w="1169775">
                  <a:extLst>
                    <a:ext uri="{9D8B030D-6E8A-4147-A177-3AD203B41FA5}">
                      <a16:colId xmlns:a16="http://schemas.microsoft.com/office/drawing/2014/main" val="20005"/>
                    </a:ext>
                  </a:extLst>
                </a:gridCol>
              </a:tblGrid>
              <a:tr h="700775">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 </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Account for</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 </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 </a:t>
                      </a:r>
                      <a:endParaRPr sz="1200" u="none" strike="noStrike" cap="none">
                        <a:solidFill>
                          <a:srgbClr val="244061"/>
                        </a:solidFill>
                        <a:latin typeface="Calibri"/>
                        <a:ea typeface="Calibri"/>
                        <a:cs typeface="Calibri"/>
                        <a:sym typeface="Calibri"/>
                      </a:endParaRPr>
                    </a:p>
                  </a:txBody>
                  <a:tcPr marL="51000" marR="51000" marT="0" marB="0" anchor="ctr">
                    <a:gradFill>
                      <a:gsLst>
                        <a:gs pos="0">
                          <a:srgbClr val="97B4E4"/>
                        </a:gs>
                        <a:gs pos="50000">
                          <a:srgbClr val="BFCFEC"/>
                        </a:gs>
                        <a:gs pos="100000">
                          <a:srgbClr val="E0E8F4"/>
                        </a:gs>
                      </a:gsLst>
                      <a:lin ang="2700000" scaled="0"/>
                    </a:gra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Analyse</a:t>
                      </a:r>
                      <a:endParaRPr sz="1200" u="none" strike="noStrike" cap="none">
                        <a:solidFill>
                          <a:srgbClr val="244061"/>
                        </a:solidFill>
                        <a:latin typeface="Calibri"/>
                        <a:ea typeface="Calibri"/>
                        <a:cs typeface="Calibri"/>
                        <a:sym typeface="Calibri"/>
                      </a:endParaRPr>
                    </a:p>
                  </a:txBody>
                  <a:tcPr marL="51000" marR="51000" marT="0" marB="0" anchor="ctr">
                    <a:gradFill>
                      <a:gsLst>
                        <a:gs pos="0">
                          <a:srgbClr val="97B4E4"/>
                        </a:gs>
                        <a:gs pos="50000">
                          <a:srgbClr val="BFCFEC"/>
                        </a:gs>
                        <a:gs pos="100000">
                          <a:srgbClr val="E0E8F4"/>
                        </a:gs>
                      </a:gsLst>
                      <a:lin ang="2700000" scaled="0"/>
                    </a:gra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Assess</a:t>
                      </a:r>
                      <a:endParaRPr sz="1200" u="none" strike="noStrike" cap="none">
                        <a:solidFill>
                          <a:srgbClr val="244061"/>
                        </a:solidFill>
                        <a:latin typeface="Calibri"/>
                        <a:ea typeface="Calibri"/>
                        <a:cs typeface="Calibri"/>
                        <a:sym typeface="Calibri"/>
                      </a:endParaRPr>
                    </a:p>
                  </a:txBody>
                  <a:tcPr marL="51000" marR="51000" marT="0" marB="0" anchor="ctr">
                    <a:gradFill>
                      <a:gsLst>
                        <a:gs pos="0">
                          <a:srgbClr val="97B4E4"/>
                        </a:gs>
                        <a:gs pos="50000">
                          <a:srgbClr val="BFCFEC"/>
                        </a:gs>
                        <a:gs pos="100000">
                          <a:srgbClr val="E0E8F4"/>
                        </a:gs>
                      </a:gsLst>
                      <a:lin ang="2700000" scaled="0"/>
                    </a:gra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Comment</a:t>
                      </a:r>
                      <a:endParaRPr sz="1200" u="none" strike="noStrike" cap="none">
                        <a:solidFill>
                          <a:srgbClr val="244061"/>
                        </a:solidFill>
                        <a:latin typeface="Calibri"/>
                        <a:ea typeface="Calibri"/>
                        <a:cs typeface="Calibri"/>
                        <a:sym typeface="Calibri"/>
                      </a:endParaRPr>
                    </a:p>
                  </a:txBody>
                  <a:tcPr marL="51000" marR="51000" marT="0" marB="0" anchor="ctr">
                    <a:gradFill>
                      <a:gsLst>
                        <a:gs pos="0">
                          <a:srgbClr val="97B4E4"/>
                        </a:gs>
                        <a:gs pos="50000">
                          <a:srgbClr val="BFCFEC"/>
                        </a:gs>
                        <a:gs pos="100000">
                          <a:srgbClr val="E0E8F4"/>
                        </a:gs>
                      </a:gsLst>
                      <a:lin ang="2700000" scaled="0"/>
                    </a:gra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Compare</a:t>
                      </a:r>
                      <a:endParaRPr sz="1200" u="none" strike="noStrike" cap="none">
                        <a:solidFill>
                          <a:srgbClr val="244061"/>
                        </a:solidFill>
                        <a:latin typeface="Calibri"/>
                        <a:ea typeface="Calibri"/>
                        <a:cs typeface="Calibri"/>
                        <a:sym typeface="Calibri"/>
                      </a:endParaRPr>
                    </a:p>
                  </a:txBody>
                  <a:tcPr marL="51000" marR="51000" marT="0" marB="0" anchor="ctr">
                    <a:gradFill>
                      <a:gsLst>
                        <a:gs pos="0">
                          <a:srgbClr val="97B4E4"/>
                        </a:gs>
                        <a:gs pos="50000">
                          <a:srgbClr val="BFCFEC"/>
                        </a:gs>
                        <a:gs pos="100000">
                          <a:srgbClr val="E0E8F4"/>
                        </a:gs>
                      </a:gsLst>
                      <a:lin ang="2700000" scaled="0"/>
                    </a:gra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Contrast</a:t>
                      </a:r>
                      <a:endParaRPr sz="1200" u="none" strike="noStrike" cap="none">
                        <a:solidFill>
                          <a:srgbClr val="244061"/>
                        </a:solidFill>
                        <a:latin typeface="Calibri"/>
                        <a:ea typeface="Calibri"/>
                        <a:cs typeface="Calibri"/>
                        <a:sym typeface="Calibri"/>
                      </a:endParaRPr>
                    </a:p>
                  </a:txBody>
                  <a:tcPr marL="51000" marR="51000" marT="0" marB="0" anchor="ctr">
                    <a:gradFill>
                      <a:gsLst>
                        <a:gs pos="0">
                          <a:srgbClr val="97B4E4"/>
                        </a:gs>
                        <a:gs pos="50000">
                          <a:srgbClr val="BFCFEC"/>
                        </a:gs>
                        <a:gs pos="100000">
                          <a:srgbClr val="E0E8F4"/>
                        </a:gs>
                      </a:gsLst>
                      <a:lin ang="2700000" scaled="0"/>
                    </a:gradFill>
                  </a:tcPr>
                </a:tc>
                <a:extLst>
                  <a:ext uri="{0D108BD9-81ED-4DB2-BD59-A6C34878D82A}">
                    <a16:rowId xmlns:a16="http://schemas.microsoft.com/office/drawing/2014/main" val="10000"/>
                  </a:ext>
                </a:extLst>
              </a:tr>
              <a:tr h="700775">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 </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Consider</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 </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 </a:t>
                      </a:r>
                      <a:endParaRPr sz="1200" u="none" strike="noStrike" cap="none">
                        <a:solidFill>
                          <a:srgbClr val="244061"/>
                        </a:solidFill>
                        <a:latin typeface="Calibri"/>
                        <a:ea typeface="Calibri"/>
                        <a:cs typeface="Calibri"/>
                        <a:sym typeface="Calibri"/>
                      </a:endParaRPr>
                    </a:p>
                  </a:txBody>
                  <a:tcPr marL="51000" marR="51000" marT="0" marB="0" anchor="ctr">
                    <a:gradFill>
                      <a:gsLst>
                        <a:gs pos="0">
                          <a:srgbClr val="97B4E4"/>
                        </a:gs>
                        <a:gs pos="50000">
                          <a:srgbClr val="BFCFEC"/>
                        </a:gs>
                        <a:gs pos="100000">
                          <a:srgbClr val="E0E8F4"/>
                        </a:gs>
                      </a:gsLst>
                      <a:lin ang="2700000" scaled="0"/>
                    </a:gra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Criticise </a:t>
                      </a:r>
                      <a:endParaRPr sz="1200" u="none" strike="noStrike" cap="none">
                        <a:solidFill>
                          <a:srgbClr val="244061"/>
                        </a:solidFill>
                        <a:latin typeface="Calibri"/>
                        <a:ea typeface="Calibri"/>
                        <a:cs typeface="Calibri"/>
                        <a:sym typeface="Calibri"/>
                      </a:endParaRPr>
                    </a:p>
                  </a:txBody>
                  <a:tcPr marL="51000" marR="51000" marT="0" marB="0" anchor="ctr">
                    <a:gradFill>
                      <a:gsLst>
                        <a:gs pos="0">
                          <a:srgbClr val="97B4E4"/>
                        </a:gs>
                        <a:gs pos="50000">
                          <a:srgbClr val="BFCFEC"/>
                        </a:gs>
                        <a:gs pos="100000">
                          <a:srgbClr val="E0E8F4"/>
                        </a:gs>
                      </a:gsLst>
                      <a:lin ang="2700000" scaled="0"/>
                    </a:gra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Define </a:t>
                      </a:r>
                      <a:endParaRPr sz="1200" u="none" strike="noStrike" cap="none">
                        <a:solidFill>
                          <a:srgbClr val="244061"/>
                        </a:solidFill>
                        <a:latin typeface="Calibri"/>
                        <a:ea typeface="Calibri"/>
                        <a:cs typeface="Calibri"/>
                        <a:sym typeface="Calibri"/>
                      </a:endParaRPr>
                    </a:p>
                  </a:txBody>
                  <a:tcPr marL="51000" marR="51000" marT="0" marB="0" anchor="ctr">
                    <a:gradFill>
                      <a:gsLst>
                        <a:gs pos="0">
                          <a:srgbClr val="97B4E4"/>
                        </a:gs>
                        <a:gs pos="50000">
                          <a:srgbClr val="BFCFEC"/>
                        </a:gs>
                        <a:gs pos="100000">
                          <a:srgbClr val="E0E8F4"/>
                        </a:gs>
                      </a:gsLst>
                      <a:lin ang="2700000" scaled="0"/>
                    </a:gra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Demonstrate </a:t>
                      </a:r>
                      <a:endParaRPr sz="1200" u="none" strike="noStrike" cap="none">
                        <a:solidFill>
                          <a:srgbClr val="244061"/>
                        </a:solidFill>
                        <a:latin typeface="Calibri"/>
                        <a:ea typeface="Calibri"/>
                        <a:cs typeface="Calibri"/>
                        <a:sym typeface="Calibri"/>
                      </a:endParaRPr>
                    </a:p>
                  </a:txBody>
                  <a:tcPr marL="51000" marR="51000" marT="0" marB="0" anchor="ctr">
                    <a:gradFill>
                      <a:gsLst>
                        <a:gs pos="0">
                          <a:srgbClr val="97B4E4"/>
                        </a:gs>
                        <a:gs pos="50000">
                          <a:srgbClr val="BFCFEC"/>
                        </a:gs>
                        <a:gs pos="100000">
                          <a:srgbClr val="E0E8F4"/>
                        </a:gs>
                      </a:gsLst>
                      <a:lin ang="2700000" scaled="0"/>
                    </a:gra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Describe </a:t>
                      </a:r>
                      <a:endParaRPr sz="1200" u="none" strike="noStrike" cap="none">
                        <a:solidFill>
                          <a:srgbClr val="244061"/>
                        </a:solidFill>
                        <a:latin typeface="Calibri"/>
                        <a:ea typeface="Calibri"/>
                        <a:cs typeface="Calibri"/>
                        <a:sym typeface="Calibri"/>
                      </a:endParaRPr>
                    </a:p>
                  </a:txBody>
                  <a:tcPr marL="51000" marR="51000" marT="0" marB="0" anchor="ctr">
                    <a:gradFill>
                      <a:gsLst>
                        <a:gs pos="0">
                          <a:srgbClr val="97B4E4"/>
                        </a:gs>
                        <a:gs pos="50000">
                          <a:srgbClr val="BFCFEC"/>
                        </a:gs>
                        <a:gs pos="100000">
                          <a:srgbClr val="E0E8F4"/>
                        </a:gs>
                      </a:gsLst>
                      <a:lin ang="2700000" scaled="0"/>
                    </a:gra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Determine </a:t>
                      </a:r>
                      <a:endParaRPr sz="1200" u="none" strike="noStrike" cap="none">
                        <a:solidFill>
                          <a:srgbClr val="244061"/>
                        </a:solidFill>
                        <a:latin typeface="Calibri"/>
                        <a:ea typeface="Calibri"/>
                        <a:cs typeface="Calibri"/>
                        <a:sym typeface="Calibri"/>
                      </a:endParaRPr>
                    </a:p>
                  </a:txBody>
                  <a:tcPr marL="51000" marR="51000" marT="0" marB="0" anchor="ctr">
                    <a:gradFill>
                      <a:gsLst>
                        <a:gs pos="0">
                          <a:srgbClr val="97B4E4"/>
                        </a:gs>
                        <a:gs pos="50000">
                          <a:srgbClr val="BFCFEC"/>
                        </a:gs>
                        <a:gs pos="100000">
                          <a:srgbClr val="E0E8F4"/>
                        </a:gs>
                      </a:gsLst>
                      <a:lin ang="2700000" scaled="0"/>
                    </a:gradFill>
                  </a:tcPr>
                </a:tc>
                <a:extLst>
                  <a:ext uri="{0D108BD9-81ED-4DB2-BD59-A6C34878D82A}">
                    <a16:rowId xmlns:a16="http://schemas.microsoft.com/office/drawing/2014/main" val="10001"/>
                  </a:ext>
                </a:extLst>
              </a:tr>
              <a:tr h="816175">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 </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Discuss </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 </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 </a:t>
                      </a:r>
                      <a:endParaRPr sz="1200" u="none" strike="noStrike" cap="none">
                        <a:solidFill>
                          <a:srgbClr val="244061"/>
                        </a:solidFill>
                        <a:latin typeface="Calibri"/>
                        <a:ea typeface="Calibri"/>
                        <a:cs typeface="Calibri"/>
                        <a:sym typeface="Calibri"/>
                      </a:endParaRPr>
                    </a:p>
                  </a:txBody>
                  <a:tcPr marL="51000" marR="51000" marT="0" marB="0" anchor="ctr">
                    <a:gradFill>
                      <a:gsLst>
                        <a:gs pos="0">
                          <a:srgbClr val="97B4E4"/>
                        </a:gs>
                        <a:gs pos="50000">
                          <a:srgbClr val="BFCFEC"/>
                        </a:gs>
                        <a:gs pos="100000">
                          <a:srgbClr val="E0E8F4"/>
                        </a:gs>
                      </a:gsLst>
                      <a:lin ang="2700000" scaled="0"/>
                    </a:gra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 </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Do / does</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 </a:t>
                      </a:r>
                      <a:endParaRPr sz="1200" u="none" strike="noStrike" cap="none">
                        <a:solidFill>
                          <a:srgbClr val="244061"/>
                        </a:solidFill>
                        <a:latin typeface="Calibri"/>
                        <a:ea typeface="Calibri"/>
                        <a:cs typeface="Calibri"/>
                        <a:sym typeface="Calibri"/>
                      </a:endParaRPr>
                    </a:p>
                  </a:txBody>
                  <a:tcPr marL="51000" marR="51000" marT="0" marB="0" anchor="ctr">
                    <a:gradFill>
                      <a:gsLst>
                        <a:gs pos="0">
                          <a:srgbClr val="97B4E4"/>
                        </a:gs>
                        <a:gs pos="50000">
                          <a:srgbClr val="BFCFEC"/>
                        </a:gs>
                        <a:gs pos="100000">
                          <a:srgbClr val="E0E8F4"/>
                        </a:gs>
                      </a:gsLst>
                      <a:lin ang="2700000" scaled="0"/>
                    </a:gra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Evaluate </a:t>
                      </a:r>
                      <a:endParaRPr sz="1200" u="none" strike="noStrike" cap="none">
                        <a:solidFill>
                          <a:srgbClr val="244061"/>
                        </a:solidFill>
                        <a:latin typeface="Calibri"/>
                        <a:ea typeface="Calibri"/>
                        <a:cs typeface="Calibri"/>
                        <a:sym typeface="Calibri"/>
                      </a:endParaRPr>
                    </a:p>
                  </a:txBody>
                  <a:tcPr marL="51000" marR="51000" marT="0" marB="0" anchor="ctr">
                    <a:gradFill>
                      <a:gsLst>
                        <a:gs pos="0">
                          <a:srgbClr val="97B4E4"/>
                        </a:gs>
                        <a:gs pos="50000">
                          <a:srgbClr val="BFCFEC"/>
                        </a:gs>
                        <a:gs pos="100000">
                          <a:srgbClr val="E0E8F4"/>
                        </a:gs>
                      </a:gsLst>
                      <a:lin ang="2700000" scaled="0"/>
                    </a:gra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Examine </a:t>
                      </a:r>
                      <a:endParaRPr sz="1200" u="none" strike="noStrike" cap="none">
                        <a:solidFill>
                          <a:srgbClr val="244061"/>
                        </a:solidFill>
                        <a:latin typeface="Calibri"/>
                        <a:ea typeface="Calibri"/>
                        <a:cs typeface="Calibri"/>
                        <a:sym typeface="Calibri"/>
                      </a:endParaRPr>
                    </a:p>
                  </a:txBody>
                  <a:tcPr marL="51000" marR="51000" marT="0" marB="0" anchor="ctr">
                    <a:gradFill>
                      <a:gsLst>
                        <a:gs pos="0">
                          <a:srgbClr val="97B4E4"/>
                        </a:gs>
                        <a:gs pos="50000">
                          <a:srgbClr val="BFCFEC"/>
                        </a:gs>
                        <a:gs pos="100000">
                          <a:srgbClr val="E0E8F4"/>
                        </a:gs>
                      </a:gsLst>
                      <a:lin ang="2700000" scaled="0"/>
                    </a:gra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Explain</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 </a:t>
                      </a:r>
                      <a:endParaRPr sz="1200" u="none" strike="noStrike" cap="none">
                        <a:solidFill>
                          <a:srgbClr val="244061"/>
                        </a:solidFill>
                        <a:latin typeface="Calibri"/>
                        <a:ea typeface="Calibri"/>
                        <a:cs typeface="Calibri"/>
                        <a:sym typeface="Calibri"/>
                      </a:endParaRPr>
                    </a:p>
                  </a:txBody>
                  <a:tcPr marL="51000" marR="51000" marT="0" marB="0" anchor="ctr">
                    <a:gradFill>
                      <a:gsLst>
                        <a:gs pos="0">
                          <a:srgbClr val="97B4E4"/>
                        </a:gs>
                        <a:gs pos="50000">
                          <a:srgbClr val="BFCFEC"/>
                        </a:gs>
                        <a:gs pos="100000">
                          <a:srgbClr val="E0E8F4"/>
                        </a:gs>
                      </a:gsLst>
                      <a:lin ang="2700000" scaled="0"/>
                    </a:gra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Find out </a:t>
                      </a:r>
                      <a:endParaRPr sz="1200" u="none" strike="noStrike" cap="none">
                        <a:solidFill>
                          <a:srgbClr val="244061"/>
                        </a:solidFill>
                        <a:latin typeface="Calibri"/>
                        <a:ea typeface="Calibri"/>
                        <a:cs typeface="Calibri"/>
                        <a:sym typeface="Calibri"/>
                      </a:endParaRPr>
                    </a:p>
                  </a:txBody>
                  <a:tcPr marL="51000" marR="51000" marT="0" marB="0" anchor="ctr">
                    <a:gradFill>
                      <a:gsLst>
                        <a:gs pos="0">
                          <a:srgbClr val="97B4E4"/>
                        </a:gs>
                        <a:gs pos="50000">
                          <a:srgbClr val="BFCFEC"/>
                        </a:gs>
                        <a:gs pos="100000">
                          <a:srgbClr val="E0E8F4"/>
                        </a:gs>
                      </a:gsLst>
                      <a:lin ang="2700000" scaled="0"/>
                    </a:gradFill>
                  </a:tcPr>
                </a:tc>
                <a:extLst>
                  <a:ext uri="{0D108BD9-81ED-4DB2-BD59-A6C34878D82A}">
                    <a16:rowId xmlns:a16="http://schemas.microsoft.com/office/drawing/2014/main" val="10002"/>
                  </a:ext>
                </a:extLst>
              </a:tr>
              <a:tr h="816175">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 </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Illustrate</a:t>
                      </a:r>
                      <a:endParaRPr sz="1400" u="none" strike="noStrike" cap="none"/>
                    </a:p>
                    <a:p>
                      <a:pPr marL="0" marR="0" lvl="0" indent="0" algn="l"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 </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 </a:t>
                      </a:r>
                      <a:endParaRPr sz="1200" u="none" strike="noStrike" cap="none">
                        <a:solidFill>
                          <a:srgbClr val="244061"/>
                        </a:solidFill>
                        <a:latin typeface="Calibri"/>
                        <a:ea typeface="Calibri"/>
                        <a:cs typeface="Calibri"/>
                        <a:sym typeface="Calibri"/>
                      </a:endParaRPr>
                    </a:p>
                  </a:txBody>
                  <a:tcPr marL="51000" marR="51000" marT="0" marB="0" anchor="ctr">
                    <a:gradFill>
                      <a:gsLst>
                        <a:gs pos="0">
                          <a:srgbClr val="97B4E4"/>
                        </a:gs>
                        <a:gs pos="50000">
                          <a:srgbClr val="BFCFEC"/>
                        </a:gs>
                        <a:gs pos="100000">
                          <a:srgbClr val="E0E8F4"/>
                        </a:gs>
                      </a:gsLst>
                      <a:lin ang="2700000" scaled="0"/>
                    </a:gra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 </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Investigate</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 </a:t>
                      </a:r>
                      <a:endParaRPr sz="1200" u="none" strike="noStrike" cap="none">
                        <a:solidFill>
                          <a:srgbClr val="244061"/>
                        </a:solidFill>
                        <a:latin typeface="Calibri"/>
                        <a:ea typeface="Calibri"/>
                        <a:cs typeface="Calibri"/>
                        <a:sym typeface="Calibri"/>
                      </a:endParaRPr>
                    </a:p>
                  </a:txBody>
                  <a:tcPr marL="51000" marR="51000" marT="0" marB="0" anchor="ctr">
                    <a:gradFill>
                      <a:gsLst>
                        <a:gs pos="0">
                          <a:srgbClr val="97B4E4"/>
                        </a:gs>
                        <a:gs pos="50000">
                          <a:srgbClr val="BFCFEC"/>
                        </a:gs>
                        <a:gs pos="100000">
                          <a:srgbClr val="E0E8F4"/>
                        </a:gs>
                      </a:gsLst>
                      <a:lin ang="2700000" scaled="0"/>
                    </a:gra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 </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Justify </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 </a:t>
                      </a:r>
                      <a:endParaRPr sz="1200" u="none" strike="noStrike" cap="none">
                        <a:solidFill>
                          <a:srgbClr val="244061"/>
                        </a:solidFill>
                        <a:latin typeface="Calibri"/>
                        <a:ea typeface="Calibri"/>
                        <a:cs typeface="Calibri"/>
                        <a:sym typeface="Calibri"/>
                      </a:endParaRPr>
                    </a:p>
                  </a:txBody>
                  <a:tcPr marL="51000" marR="51000" marT="0" marB="0" anchor="ctr">
                    <a:gradFill>
                      <a:gsLst>
                        <a:gs pos="0">
                          <a:srgbClr val="97B4E4"/>
                        </a:gs>
                        <a:gs pos="50000">
                          <a:srgbClr val="BFCFEC"/>
                        </a:gs>
                        <a:gs pos="100000">
                          <a:srgbClr val="E0E8F4"/>
                        </a:gs>
                      </a:gsLst>
                      <a:lin ang="2700000" scaled="0"/>
                    </a:gra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Measure</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 </a:t>
                      </a:r>
                      <a:endParaRPr sz="1200" u="none" strike="noStrike" cap="none">
                        <a:solidFill>
                          <a:srgbClr val="244061"/>
                        </a:solidFill>
                        <a:latin typeface="Calibri"/>
                        <a:ea typeface="Calibri"/>
                        <a:cs typeface="Calibri"/>
                        <a:sym typeface="Calibri"/>
                      </a:endParaRPr>
                    </a:p>
                  </a:txBody>
                  <a:tcPr marL="51000" marR="51000" marT="0" marB="0" anchor="ctr">
                    <a:gradFill>
                      <a:gsLst>
                        <a:gs pos="0">
                          <a:srgbClr val="97B4E4"/>
                        </a:gs>
                        <a:gs pos="50000">
                          <a:srgbClr val="BFCFEC"/>
                        </a:gs>
                        <a:gs pos="100000">
                          <a:srgbClr val="E0E8F4"/>
                        </a:gs>
                      </a:gsLst>
                      <a:lin ang="2700000" scaled="0"/>
                    </a:gra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Prove </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 </a:t>
                      </a:r>
                      <a:endParaRPr sz="1200" u="none" strike="noStrike" cap="none">
                        <a:solidFill>
                          <a:srgbClr val="244061"/>
                        </a:solidFill>
                        <a:latin typeface="Calibri"/>
                        <a:ea typeface="Calibri"/>
                        <a:cs typeface="Calibri"/>
                        <a:sym typeface="Calibri"/>
                      </a:endParaRPr>
                    </a:p>
                  </a:txBody>
                  <a:tcPr marL="51000" marR="51000" marT="0" marB="0" anchor="ctr">
                    <a:gradFill>
                      <a:gsLst>
                        <a:gs pos="0">
                          <a:srgbClr val="97B4E4"/>
                        </a:gs>
                        <a:gs pos="50000">
                          <a:srgbClr val="BFCFEC"/>
                        </a:gs>
                        <a:gs pos="100000">
                          <a:srgbClr val="E0E8F4"/>
                        </a:gs>
                      </a:gsLst>
                      <a:lin ang="2700000" scaled="0"/>
                    </a:gra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Respond to</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 </a:t>
                      </a:r>
                      <a:endParaRPr sz="1200" u="none" strike="noStrike" cap="none">
                        <a:solidFill>
                          <a:srgbClr val="244061"/>
                        </a:solidFill>
                        <a:latin typeface="Calibri"/>
                        <a:ea typeface="Calibri"/>
                        <a:cs typeface="Calibri"/>
                        <a:sym typeface="Calibri"/>
                      </a:endParaRPr>
                    </a:p>
                  </a:txBody>
                  <a:tcPr marL="51000" marR="51000" marT="0" marB="0" anchor="ctr">
                    <a:gradFill>
                      <a:gsLst>
                        <a:gs pos="0">
                          <a:srgbClr val="97B4E4"/>
                        </a:gs>
                        <a:gs pos="50000">
                          <a:srgbClr val="BFCFEC"/>
                        </a:gs>
                        <a:gs pos="100000">
                          <a:srgbClr val="E0E8F4"/>
                        </a:gs>
                      </a:gsLst>
                      <a:lin ang="2700000" scaled="0"/>
                    </a:gradFill>
                  </a:tcPr>
                </a:tc>
                <a:extLst>
                  <a:ext uri="{0D108BD9-81ED-4DB2-BD59-A6C34878D82A}">
                    <a16:rowId xmlns:a16="http://schemas.microsoft.com/office/drawing/2014/main" val="10003"/>
                  </a:ext>
                </a:extLst>
              </a:tr>
              <a:tr h="816175">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 </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Record</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 </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 </a:t>
                      </a:r>
                      <a:endParaRPr sz="1200" u="none" strike="noStrike" cap="none">
                        <a:solidFill>
                          <a:srgbClr val="244061"/>
                        </a:solidFill>
                        <a:latin typeface="Calibri"/>
                        <a:ea typeface="Calibri"/>
                        <a:cs typeface="Calibri"/>
                        <a:sym typeface="Calibri"/>
                      </a:endParaRPr>
                    </a:p>
                  </a:txBody>
                  <a:tcPr marL="51000" marR="51000" marT="0" marB="0" anchor="ctr">
                    <a:gradFill>
                      <a:gsLst>
                        <a:gs pos="0">
                          <a:srgbClr val="97B4E4"/>
                        </a:gs>
                        <a:gs pos="50000">
                          <a:srgbClr val="BFCFEC"/>
                        </a:gs>
                        <a:gs pos="100000">
                          <a:srgbClr val="E0E8F4"/>
                        </a:gs>
                      </a:gsLst>
                      <a:lin ang="2700000" scaled="0"/>
                    </a:gra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 </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Review </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 </a:t>
                      </a:r>
                      <a:endParaRPr sz="1200" u="none" strike="noStrike" cap="none">
                        <a:solidFill>
                          <a:srgbClr val="244061"/>
                        </a:solidFill>
                        <a:latin typeface="Calibri"/>
                        <a:ea typeface="Calibri"/>
                        <a:cs typeface="Calibri"/>
                        <a:sym typeface="Calibri"/>
                      </a:endParaRPr>
                    </a:p>
                  </a:txBody>
                  <a:tcPr marL="51000" marR="51000" marT="0" marB="0" anchor="ctr">
                    <a:gradFill>
                      <a:gsLst>
                        <a:gs pos="0">
                          <a:srgbClr val="97B4E4"/>
                        </a:gs>
                        <a:gs pos="50000">
                          <a:srgbClr val="BFCFEC"/>
                        </a:gs>
                        <a:gs pos="100000">
                          <a:srgbClr val="E0E8F4"/>
                        </a:gs>
                      </a:gsLst>
                      <a:lin ang="2700000" scaled="0"/>
                    </a:gra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Should…</a:t>
                      </a:r>
                      <a:endParaRPr sz="1200" u="none" strike="noStrike" cap="none">
                        <a:solidFill>
                          <a:srgbClr val="244061"/>
                        </a:solidFill>
                        <a:latin typeface="Calibri"/>
                        <a:ea typeface="Calibri"/>
                        <a:cs typeface="Calibri"/>
                        <a:sym typeface="Calibri"/>
                      </a:endParaRPr>
                    </a:p>
                  </a:txBody>
                  <a:tcPr marL="51000" marR="51000" marT="0" marB="0" anchor="ctr">
                    <a:gradFill>
                      <a:gsLst>
                        <a:gs pos="0">
                          <a:srgbClr val="97B4E4"/>
                        </a:gs>
                        <a:gs pos="50000">
                          <a:srgbClr val="BFCFEC"/>
                        </a:gs>
                        <a:gs pos="100000">
                          <a:srgbClr val="E0E8F4"/>
                        </a:gs>
                      </a:gsLst>
                      <a:lin ang="2700000" scaled="0"/>
                    </a:gra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Summarise</a:t>
                      </a:r>
                      <a:endParaRPr sz="1200" u="none" strike="noStrike" cap="none">
                        <a:solidFill>
                          <a:srgbClr val="244061"/>
                        </a:solidFill>
                        <a:latin typeface="Calibri"/>
                        <a:ea typeface="Calibri"/>
                        <a:cs typeface="Calibri"/>
                        <a:sym typeface="Calibri"/>
                      </a:endParaRPr>
                    </a:p>
                  </a:txBody>
                  <a:tcPr marL="51000" marR="51000" marT="0" marB="0" anchor="ctr">
                    <a:gradFill>
                      <a:gsLst>
                        <a:gs pos="0">
                          <a:srgbClr val="97B4E4"/>
                        </a:gs>
                        <a:gs pos="50000">
                          <a:srgbClr val="BFCFEC"/>
                        </a:gs>
                        <a:gs pos="100000">
                          <a:srgbClr val="E0E8F4"/>
                        </a:gs>
                      </a:gsLst>
                      <a:lin ang="2700000" scaled="0"/>
                    </a:gra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To what extent…</a:t>
                      </a:r>
                      <a:endParaRPr sz="1200" u="none" strike="noStrike" cap="none">
                        <a:solidFill>
                          <a:srgbClr val="244061"/>
                        </a:solidFill>
                        <a:latin typeface="Calibri"/>
                        <a:ea typeface="Calibri"/>
                        <a:cs typeface="Calibri"/>
                        <a:sym typeface="Calibri"/>
                      </a:endParaRPr>
                    </a:p>
                  </a:txBody>
                  <a:tcPr marL="51000" marR="51000" marT="0" marB="0" anchor="ctr">
                    <a:gradFill>
                      <a:gsLst>
                        <a:gs pos="0">
                          <a:srgbClr val="97B4E4"/>
                        </a:gs>
                        <a:gs pos="50000">
                          <a:srgbClr val="BFCFEC"/>
                        </a:gs>
                        <a:gs pos="100000">
                          <a:srgbClr val="E0E8F4"/>
                        </a:gs>
                      </a:gsLst>
                      <a:lin ang="2700000" scaled="0"/>
                    </a:gra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What</a:t>
                      </a:r>
                      <a:endParaRPr sz="1200" u="none" strike="noStrike" cap="none">
                        <a:solidFill>
                          <a:srgbClr val="244061"/>
                        </a:solidFill>
                        <a:latin typeface="Calibri"/>
                        <a:ea typeface="Calibri"/>
                        <a:cs typeface="Calibri"/>
                        <a:sym typeface="Calibri"/>
                      </a:endParaRPr>
                    </a:p>
                  </a:txBody>
                  <a:tcPr marL="51000" marR="51000" marT="0" marB="0" anchor="ctr">
                    <a:gradFill>
                      <a:gsLst>
                        <a:gs pos="0">
                          <a:srgbClr val="97B4E4"/>
                        </a:gs>
                        <a:gs pos="50000">
                          <a:srgbClr val="BFCFEC"/>
                        </a:gs>
                        <a:gs pos="100000">
                          <a:srgbClr val="E0E8F4"/>
                        </a:gs>
                      </a:gsLst>
                      <a:lin ang="2700000" scaled="0"/>
                    </a:gradFill>
                  </a:tcPr>
                </a:tc>
                <a:extLst>
                  <a:ext uri="{0D108BD9-81ED-4DB2-BD59-A6C34878D82A}">
                    <a16:rowId xmlns:a16="http://schemas.microsoft.com/office/drawing/2014/main" val="10004"/>
                  </a:ext>
                </a:extLst>
              </a:tr>
              <a:tr h="816175">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 </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When</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 </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 </a:t>
                      </a:r>
                      <a:endParaRPr sz="1200" u="none" strike="noStrike" cap="none">
                        <a:solidFill>
                          <a:srgbClr val="244061"/>
                        </a:solidFill>
                        <a:latin typeface="Calibri"/>
                        <a:ea typeface="Calibri"/>
                        <a:cs typeface="Calibri"/>
                        <a:sym typeface="Calibri"/>
                      </a:endParaRPr>
                    </a:p>
                  </a:txBody>
                  <a:tcPr marL="51000" marR="51000" marT="0" marB="0" anchor="ctr">
                    <a:gradFill>
                      <a:gsLst>
                        <a:gs pos="0">
                          <a:srgbClr val="97B4E4"/>
                        </a:gs>
                        <a:gs pos="50000">
                          <a:srgbClr val="BFCFEC"/>
                        </a:gs>
                        <a:gs pos="100000">
                          <a:srgbClr val="E0E8F4"/>
                        </a:gs>
                      </a:gsLst>
                      <a:lin ang="2700000" scaled="0"/>
                    </a:gra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 </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Who</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 </a:t>
                      </a:r>
                      <a:endParaRPr sz="1200" u="none" strike="noStrike" cap="none">
                        <a:solidFill>
                          <a:srgbClr val="244061"/>
                        </a:solidFill>
                        <a:latin typeface="Calibri"/>
                        <a:ea typeface="Calibri"/>
                        <a:cs typeface="Calibri"/>
                        <a:sym typeface="Calibri"/>
                      </a:endParaRPr>
                    </a:p>
                  </a:txBody>
                  <a:tcPr marL="51000" marR="51000" marT="0" marB="0" anchor="ctr">
                    <a:gradFill>
                      <a:gsLst>
                        <a:gs pos="0">
                          <a:srgbClr val="97B4E4"/>
                        </a:gs>
                        <a:gs pos="50000">
                          <a:srgbClr val="BFCFEC"/>
                        </a:gs>
                        <a:gs pos="100000">
                          <a:srgbClr val="E0E8F4"/>
                        </a:gs>
                      </a:gsLst>
                      <a:lin ang="2700000" scaled="0"/>
                    </a:gra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 </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Why </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 </a:t>
                      </a:r>
                      <a:endParaRPr sz="1200" u="none" strike="noStrike" cap="none">
                        <a:solidFill>
                          <a:srgbClr val="244061"/>
                        </a:solidFill>
                        <a:latin typeface="Calibri"/>
                        <a:ea typeface="Calibri"/>
                        <a:cs typeface="Calibri"/>
                        <a:sym typeface="Calibri"/>
                      </a:endParaRPr>
                    </a:p>
                  </a:txBody>
                  <a:tcPr marL="51000" marR="51000" marT="0" marB="0" anchor="ctr">
                    <a:gradFill>
                      <a:gsLst>
                        <a:gs pos="0">
                          <a:srgbClr val="97B4E4"/>
                        </a:gs>
                        <a:gs pos="50000">
                          <a:srgbClr val="BFCFEC"/>
                        </a:gs>
                        <a:gs pos="100000">
                          <a:srgbClr val="E0E8F4"/>
                        </a:gs>
                      </a:gsLst>
                      <a:lin ang="2700000" scaled="0"/>
                    </a:gra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 </a:t>
                      </a:r>
                      <a:endParaRPr sz="1200" u="none" strike="noStrike" cap="none">
                        <a:solidFill>
                          <a:srgbClr val="244061"/>
                        </a:solidFill>
                        <a:latin typeface="Calibri"/>
                        <a:ea typeface="Calibri"/>
                        <a:cs typeface="Calibri"/>
                        <a:sym typeface="Calibri"/>
                      </a:endParaRPr>
                    </a:p>
                  </a:txBody>
                  <a:tcPr marL="51000" marR="51000" marT="0" marB="0" anchor="ctr">
                    <a:gradFill>
                      <a:gsLst>
                        <a:gs pos="0">
                          <a:srgbClr val="97B4E4"/>
                        </a:gs>
                        <a:gs pos="50000">
                          <a:srgbClr val="BFCFEC"/>
                        </a:gs>
                        <a:gs pos="100000">
                          <a:srgbClr val="E0E8F4"/>
                        </a:gs>
                      </a:gsLst>
                      <a:lin ang="2700000" scaled="0"/>
                    </a:gra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 </a:t>
                      </a:r>
                      <a:endParaRPr sz="1200" u="none" strike="noStrike" cap="none">
                        <a:solidFill>
                          <a:srgbClr val="244061"/>
                        </a:solidFill>
                        <a:latin typeface="Calibri"/>
                        <a:ea typeface="Calibri"/>
                        <a:cs typeface="Calibri"/>
                        <a:sym typeface="Calibri"/>
                      </a:endParaRPr>
                    </a:p>
                  </a:txBody>
                  <a:tcPr marL="51000" marR="51000" marT="0" marB="0" anchor="ctr">
                    <a:gradFill>
                      <a:gsLst>
                        <a:gs pos="0">
                          <a:srgbClr val="97B4E4"/>
                        </a:gs>
                        <a:gs pos="50000">
                          <a:srgbClr val="BFCFEC"/>
                        </a:gs>
                        <a:gs pos="100000">
                          <a:srgbClr val="E0E8F4"/>
                        </a:gs>
                      </a:gsLst>
                      <a:lin ang="2700000" scaled="0"/>
                    </a:gra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244061"/>
                          </a:solidFill>
                          <a:latin typeface="Calibri"/>
                          <a:ea typeface="Calibri"/>
                          <a:cs typeface="Calibri"/>
                          <a:sym typeface="Calibri"/>
                        </a:rPr>
                        <a:t> </a:t>
                      </a:r>
                      <a:endParaRPr sz="1200" u="none" strike="noStrike" cap="none">
                        <a:solidFill>
                          <a:srgbClr val="244061"/>
                        </a:solidFill>
                        <a:latin typeface="Calibri"/>
                        <a:ea typeface="Calibri"/>
                        <a:cs typeface="Calibri"/>
                        <a:sym typeface="Calibri"/>
                      </a:endParaRPr>
                    </a:p>
                  </a:txBody>
                  <a:tcPr marL="51000" marR="51000" marT="0" marB="0" anchor="ctr">
                    <a:gradFill>
                      <a:gsLst>
                        <a:gs pos="0">
                          <a:srgbClr val="97B4E4"/>
                        </a:gs>
                        <a:gs pos="50000">
                          <a:srgbClr val="BFCFEC"/>
                        </a:gs>
                        <a:gs pos="100000">
                          <a:srgbClr val="E0E8F4"/>
                        </a:gs>
                      </a:gsLst>
                      <a:lin ang="2700000" scaled="0"/>
                    </a:gradFill>
                  </a:tcPr>
                </a:tc>
                <a:extLst>
                  <a:ext uri="{0D108BD9-81ED-4DB2-BD59-A6C34878D82A}">
                    <a16:rowId xmlns:a16="http://schemas.microsoft.com/office/drawing/2014/main" val="10005"/>
                  </a:ext>
                </a:extLst>
              </a:tr>
            </a:tbl>
          </a:graphicData>
        </a:graphic>
      </p:graphicFrame>
      <p:pic>
        <p:nvPicPr>
          <p:cNvPr id="362" name="Google Shape;362;p29" descr="K Logistics"/>
          <p:cNvPicPr preferRelativeResize="0"/>
          <p:nvPr/>
        </p:nvPicPr>
        <p:blipFill rotWithShape="1">
          <a:blip r:embed="rId3">
            <a:alphaModFix/>
          </a:blip>
          <a:srcRect/>
          <a:stretch/>
        </p:blipFill>
        <p:spPr>
          <a:xfrm>
            <a:off x="10065615" y="154305"/>
            <a:ext cx="1929161" cy="639529"/>
          </a:xfrm>
          <a:prstGeom prst="rect">
            <a:avLst/>
          </a:prstGeom>
          <a:noFill/>
          <a:ln>
            <a:noFill/>
          </a:ln>
        </p:spPr>
      </p:pic>
      <p:pic>
        <p:nvPicPr>
          <p:cNvPr id="363" name="Google Shape;363;p29"/>
          <p:cNvPicPr preferRelativeResize="0"/>
          <p:nvPr/>
        </p:nvPicPr>
        <p:blipFill rotWithShape="1">
          <a:blip r:embed="rId4">
            <a:alphaModFix/>
          </a:blip>
          <a:srcRect/>
          <a:stretch/>
        </p:blipFill>
        <p:spPr>
          <a:xfrm>
            <a:off x="10866781" y="1628578"/>
            <a:ext cx="609600" cy="609600"/>
          </a:xfrm>
          <a:prstGeom prst="rect">
            <a:avLst/>
          </a:prstGeom>
          <a:noFill/>
          <a:ln>
            <a:noFill/>
          </a:ln>
        </p:spPr>
      </p:pic>
      <p:sp>
        <p:nvSpPr>
          <p:cNvPr id="364" name="Google Shape;364;p29"/>
          <p:cNvSpPr txBox="1"/>
          <p:nvPr/>
        </p:nvSpPr>
        <p:spPr>
          <a:xfrm>
            <a:off x="9551475" y="2538075"/>
            <a:ext cx="2486400" cy="32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600">
                <a:solidFill>
                  <a:srgbClr val="494429"/>
                </a:solidFill>
                <a:latin typeface="Quattrocento Sans"/>
                <a:ea typeface="Quattrocento Sans"/>
                <a:cs typeface="Quattrocento Sans"/>
                <a:sym typeface="Quattrocento Sans"/>
              </a:rPr>
              <a:t>Please bring a list of relevant action words/question words to your first taught session.</a:t>
            </a:r>
            <a:endParaRPr sz="2600">
              <a:solidFill>
                <a:srgbClr val="494429"/>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9">
                                            <p:txEl>
                                              <p:pRg st="0" end="0"/>
                                            </p:txEl>
                                          </p:spTgt>
                                        </p:tgtEl>
                                        <p:attrNameLst>
                                          <p:attrName>style.visibility</p:attrName>
                                        </p:attrNameLst>
                                      </p:cBhvr>
                                      <p:to>
                                        <p:strVal val="visible"/>
                                      </p:to>
                                    </p:set>
                                    <p:anim calcmode="lin" valueType="num">
                                      <p:cBhvr additive="base">
                                        <p:cTn id="7" dur="500"/>
                                        <p:tgtEl>
                                          <p:spTgt spid="3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61"/>
                                        </p:tgtEl>
                                        <p:attrNameLst>
                                          <p:attrName>style.visibility</p:attrName>
                                        </p:attrNameLst>
                                      </p:cBhvr>
                                      <p:to>
                                        <p:strVal val="visible"/>
                                      </p:to>
                                    </p:set>
                                    <p:anim calcmode="lin" valueType="num">
                                      <p:cBhvr additive="base">
                                        <p:cTn id="12" dur="500"/>
                                        <p:tgtEl>
                                          <p:spTgt spid="36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3"/>
                                        </p:tgtEl>
                                        <p:attrNameLst>
                                          <p:attrName>style.visibility</p:attrName>
                                        </p:attrNameLst>
                                      </p:cBhvr>
                                      <p:to>
                                        <p:strVal val="visible"/>
                                      </p:to>
                                    </p:set>
                                    <p:animEffect transition="in" filter="fade">
                                      <p:cBhvr>
                                        <p:cTn id="17" dur="5000"/>
                                        <p:tgtEl>
                                          <p:spTgt spid="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364246dea81_0_14"/>
          <p:cNvSpPr>
            <a:spLocks noGrp="1"/>
          </p:cNvSpPr>
          <p:nvPr>
            <p:ph type="ctrTitle"/>
          </p:nvPr>
        </p:nvSpPr>
        <p:spPr>
          <a:xfrm>
            <a:off x="2999656" y="1484784"/>
            <a:ext cx="7632900" cy="2115600"/>
          </a:xfrm>
          <a:prstGeom prst="roundRect">
            <a:avLst>
              <a:gd name="adj" fmla="val 16667"/>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GB"/>
              <a:t>We look forward to seeing you soon.</a:t>
            </a:r>
            <a:endParaRPr/>
          </a:p>
        </p:txBody>
      </p:sp>
      <p:sp>
        <p:nvSpPr>
          <p:cNvPr id="371" name="Google Shape;371;g364246dea81_0_14"/>
          <p:cNvSpPr txBox="1">
            <a:spLocks noGrp="1"/>
          </p:cNvSpPr>
          <p:nvPr>
            <p:ph type="subTitle" idx="1"/>
          </p:nvPr>
        </p:nvSpPr>
        <p:spPr>
          <a:xfrm>
            <a:off x="3168824" y="3861048"/>
            <a:ext cx="7291500" cy="2761694"/>
          </a:xfrm>
          <a:prstGeom prst="rect">
            <a:avLst/>
          </a:prstGeom>
        </p:spPr>
        <p:txBody>
          <a:bodyPr spcFirstLastPara="1" wrap="square" lIns="91425" tIns="45700" rIns="91425" bIns="45700" anchor="t" anchorCtr="0">
            <a:normAutofit/>
          </a:bodyPr>
          <a:lstStyle/>
          <a:p>
            <a:pPr marL="0" lvl="0" indent="0" algn="ctr" rtl="0">
              <a:spcBef>
                <a:spcPts val="720"/>
              </a:spcBef>
              <a:spcAft>
                <a:spcPts val="0"/>
              </a:spcAft>
              <a:buNone/>
            </a:pPr>
            <a:r>
              <a:rPr lang="en-GB" sz="1400" dirty="0"/>
              <a:t>Remember, before your first taught session you must have: </a:t>
            </a:r>
          </a:p>
          <a:p>
            <a:pPr marL="0" lvl="0" indent="0" algn="ctr" rtl="0">
              <a:spcBef>
                <a:spcPts val="720"/>
              </a:spcBef>
              <a:spcAft>
                <a:spcPts val="0"/>
              </a:spcAft>
              <a:buNone/>
            </a:pPr>
            <a:endParaRPr lang="en-GB" sz="1400" dirty="0"/>
          </a:p>
          <a:p>
            <a:pPr marL="742950" lvl="0" indent="-742950" algn="l" rtl="0">
              <a:spcBef>
                <a:spcPts val="720"/>
              </a:spcBef>
              <a:spcAft>
                <a:spcPts val="0"/>
              </a:spcAft>
              <a:buAutoNum type="arabicPeriod"/>
            </a:pPr>
            <a:r>
              <a:rPr lang="en-GB" sz="1400" dirty="0"/>
              <a:t>Read this presentation in detail</a:t>
            </a:r>
          </a:p>
          <a:p>
            <a:pPr marL="742950" lvl="0" indent="-742950" algn="l" rtl="0">
              <a:spcBef>
                <a:spcPts val="720"/>
              </a:spcBef>
              <a:spcAft>
                <a:spcPts val="0"/>
              </a:spcAft>
              <a:buAutoNum type="arabicPeriod"/>
            </a:pPr>
            <a:r>
              <a:rPr lang="en-GB" sz="1400" dirty="0"/>
              <a:t>Looked through the production log</a:t>
            </a:r>
          </a:p>
          <a:p>
            <a:pPr marL="742950" lvl="0" indent="-742950" algn="l" rtl="0">
              <a:spcBef>
                <a:spcPts val="720"/>
              </a:spcBef>
              <a:spcAft>
                <a:spcPts val="0"/>
              </a:spcAft>
              <a:buAutoNum type="arabicPeriod"/>
            </a:pPr>
            <a:r>
              <a:rPr lang="en-GB" sz="1400" dirty="0"/>
              <a:t>Made your </a:t>
            </a:r>
            <a:r>
              <a:rPr lang="en-GB" sz="1400" dirty="0" err="1"/>
              <a:t>mindmaps</a:t>
            </a:r>
            <a:r>
              <a:rPr lang="en-GB" sz="1400" dirty="0"/>
              <a:t> as directed in task one</a:t>
            </a:r>
          </a:p>
          <a:p>
            <a:pPr marL="742950" lvl="0" indent="-742950" algn="l" rtl="0">
              <a:spcBef>
                <a:spcPts val="720"/>
              </a:spcBef>
              <a:spcAft>
                <a:spcPts val="0"/>
              </a:spcAft>
              <a:buAutoNum type="arabicPeriod"/>
            </a:pPr>
            <a:r>
              <a:rPr lang="en-GB" sz="1400" dirty="0"/>
              <a:t>Reflected on a list of action words/question words you could use</a:t>
            </a:r>
          </a:p>
          <a:p>
            <a:pPr marL="742950" lvl="0" indent="-742950" algn="l" rtl="0">
              <a:spcBef>
                <a:spcPts val="720"/>
              </a:spcBef>
              <a:spcAft>
                <a:spcPts val="0"/>
              </a:spcAft>
              <a:buAutoNum type="arabicPeriod"/>
            </a:pPr>
            <a:endParaRPr lang="en-GB" sz="1400" dirty="0"/>
          </a:p>
          <a:p>
            <a:pPr marL="0" lvl="0" indent="0" algn="ctr" rtl="0">
              <a:spcBef>
                <a:spcPts val="720"/>
              </a:spcBef>
              <a:spcAft>
                <a:spcPts val="0"/>
              </a:spcAft>
            </a:pPr>
            <a:r>
              <a:rPr lang="en-GB" sz="1400" dirty="0"/>
              <a:t>Please bring tasks 3 and 4 to the first taught session with you.</a:t>
            </a:r>
            <a:endParaRPr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
          <p:cNvSpPr txBox="1">
            <a:spLocks noGrp="1"/>
          </p:cNvSpPr>
          <p:nvPr>
            <p:ph type="subTitle" idx="1"/>
          </p:nvPr>
        </p:nvSpPr>
        <p:spPr>
          <a:xfrm>
            <a:off x="1475462" y="568713"/>
            <a:ext cx="9144000" cy="5633304"/>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244061"/>
              </a:buClr>
              <a:buSzPct val="100000"/>
              <a:buNone/>
            </a:pPr>
            <a:r>
              <a:rPr lang="en-GB" sz="17200" b="1">
                <a:solidFill>
                  <a:srgbClr val="244061"/>
                </a:solidFill>
              </a:rPr>
              <a:t>How can an EPQ help your </a:t>
            </a:r>
            <a:endParaRPr/>
          </a:p>
          <a:p>
            <a:pPr marL="0" lvl="0" indent="0" algn="ctr" rtl="0">
              <a:lnSpc>
                <a:spcPct val="100000"/>
              </a:lnSpc>
              <a:spcBef>
                <a:spcPts val="860"/>
              </a:spcBef>
              <a:spcAft>
                <a:spcPts val="0"/>
              </a:spcAft>
              <a:buClr>
                <a:srgbClr val="244061"/>
              </a:buClr>
              <a:buSzPct val="100000"/>
              <a:buNone/>
            </a:pPr>
            <a:r>
              <a:rPr lang="en-GB" sz="17200" b="1">
                <a:solidFill>
                  <a:srgbClr val="244061"/>
                </a:solidFill>
              </a:rPr>
              <a:t>university application?</a:t>
            </a:r>
            <a:endParaRPr/>
          </a:p>
          <a:p>
            <a:pPr marL="0" lvl="0" indent="0" algn="ctr" rtl="0">
              <a:lnSpc>
                <a:spcPct val="100000"/>
              </a:lnSpc>
              <a:spcBef>
                <a:spcPts val="480"/>
              </a:spcBef>
              <a:spcAft>
                <a:spcPts val="0"/>
              </a:spcAft>
              <a:buClr>
                <a:srgbClr val="938953"/>
              </a:buClr>
              <a:buSzPct val="100000"/>
              <a:buNone/>
            </a:pPr>
            <a:endParaRPr sz="9600">
              <a:solidFill>
                <a:srgbClr val="244061"/>
              </a:solidFill>
            </a:endParaRPr>
          </a:p>
          <a:p>
            <a:pPr marL="0" lvl="0" indent="0" algn="ctr" rtl="0">
              <a:lnSpc>
                <a:spcPct val="100000"/>
              </a:lnSpc>
              <a:spcBef>
                <a:spcPts val="400"/>
              </a:spcBef>
              <a:spcAft>
                <a:spcPts val="0"/>
              </a:spcAft>
              <a:buClr>
                <a:srgbClr val="244061"/>
              </a:buClr>
              <a:buSzPct val="100000"/>
              <a:buNone/>
            </a:pPr>
            <a:r>
              <a:rPr lang="en-GB" sz="8000">
                <a:solidFill>
                  <a:srgbClr val="244061"/>
                </a:solidFill>
              </a:rPr>
              <a:t>The EPQ is worth a maximum of 28 UCAS points, which is equivalent to half an A Level. University applicants who take the EPQ </a:t>
            </a:r>
            <a:r>
              <a:rPr lang="en-GB" sz="8000" b="1" i="1">
                <a:solidFill>
                  <a:srgbClr val="244061"/>
                </a:solidFill>
              </a:rPr>
              <a:t>often</a:t>
            </a:r>
            <a:r>
              <a:rPr lang="en-GB" sz="8000">
                <a:solidFill>
                  <a:srgbClr val="244061"/>
                </a:solidFill>
              </a:rPr>
              <a:t> are made two offers: the standard offer for their programme of choice; and an alternative offer which </a:t>
            </a:r>
            <a:r>
              <a:rPr lang="en-GB" sz="8000" b="1" i="1">
                <a:solidFill>
                  <a:srgbClr val="244061"/>
                </a:solidFill>
              </a:rPr>
              <a:t>may</a:t>
            </a:r>
            <a:r>
              <a:rPr lang="en-GB" sz="8000">
                <a:solidFill>
                  <a:srgbClr val="244061"/>
                </a:solidFill>
              </a:rPr>
              <a:t> be one grade lower plus a good grade in the EPQ. </a:t>
            </a:r>
            <a:endParaRPr/>
          </a:p>
          <a:p>
            <a:pPr marL="0" lvl="0" indent="0" algn="ctr" rtl="0">
              <a:lnSpc>
                <a:spcPct val="100000"/>
              </a:lnSpc>
              <a:spcBef>
                <a:spcPts val="400"/>
              </a:spcBef>
              <a:spcAft>
                <a:spcPts val="0"/>
              </a:spcAft>
              <a:buClr>
                <a:srgbClr val="938953"/>
              </a:buClr>
              <a:buSzPct val="100000"/>
              <a:buNone/>
            </a:pPr>
            <a:endParaRPr sz="8000">
              <a:solidFill>
                <a:srgbClr val="244061"/>
              </a:solidFill>
            </a:endParaRPr>
          </a:p>
          <a:p>
            <a:pPr marL="0" lvl="0" indent="0" algn="ctr" rtl="0">
              <a:lnSpc>
                <a:spcPct val="100000"/>
              </a:lnSpc>
              <a:spcBef>
                <a:spcPts val="400"/>
              </a:spcBef>
              <a:spcAft>
                <a:spcPts val="0"/>
              </a:spcAft>
              <a:buClr>
                <a:srgbClr val="244061"/>
              </a:buClr>
              <a:buSzPct val="100000"/>
              <a:buNone/>
            </a:pPr>
            <a:r>
              <a:rPr lang="en-GB" sz="8000">
                <a:solidFill>
                  <a:srgbClr val="244061"/>
                </a:solidFill>
              </a:rPr>
              <a:t>Please note this often </a:t>
            </a:r>
            <a:r>
              <a:rPr lang="en-GB" sz="8000" b="1" i="1">
                <a:solidFill>
                  <a:srgbClr val="244061"/>
                </a:solidFill>
              </a:rPr>
              <a:t>excludes</a:t>
            </a:r>
            <a:r>
              <a:rPr lang="en-GB" sz="8000">
                <a:solidFill>
                  <a:srgbClr val="244061"/>
                </a:solidFill>
              </a:rPr>
              <a:t> Medicine and Dentistry programmes. </a:t>
            </a:r>
            <a:endParaRPr/>
          </a:p>
          <a:p>
            <a:pPr marL="0" lvl="0" indent="0" algn="ctr" rtl="0">
              <a:lnSpc>
                <a:spcPct val="100000"/>
              </a:lnSpc>
              <a:spcBef>
                <a:spcPts val="400"/>
              </a:spcBef>
              <a:spcAft>
                <a:spcPts val="0"/>
              </a:spcAft>
              <a:buClr>
                <a:srgbClr val="938953"/>
              </a:buClr>
              <a:buSzPct val="100000"/>
              <a:buNone/>
            </a:pPr>
            <a:endParaRPr sz="8000">
              <a:solidFill>
                <a:srgbClr val="244061"/>
              </a:solidFill>
            </a:endParaRPr>
          </a:p>
          <a:p>
            <a:pPr marL="0" lvl="0" indent="0" algn="ctr" rtl="0">
              <a:lnSpc>
                <a:spcPct val="100000"/>
              </a:lnSpc>
              <a:spcBef>
                <a:spcPts val="400"/>
              </a:spcBef>
              <a:spcAft>
                <a:spcPts val="0"/>
              </a:spcAft>
              <a:buClr>
                <a:srgbClr val="244061"/>
              </a:buClr>
              <a:buSzPct val="100000"/>
              <a:buNone/>
            </a:pPr>
            <a:r>
              <a:rPr lang="en-GB" sz="8000">
                <a:solidFill>
                  <a:srgbClr val="244061"/>
                </a:solidFill>
              </a:rPr>
              <a:t>For example, where a standard offer maybe AAA the alternative offer would be AAB plus A in the EPQ. </a:t>
            </a:r>
            <a:endParaRPr/>
          </a:p>
        </p:txBody>
      </p:sp>
      <p:pic>
        <p:nvPicPr>
          <p:cNvPr id="116" name="Google Shape;116;p3" descr="Swansea University"/>
          <p:cNvPicPr preferRelativeResize="0"/>
          <p:nvPr/>
        </p:nvPicPr>
        <p:blipFill rotWithShape="1">
          <a:blip r:embed="rId3">
            <a:alphaModFix/>
          </a:blip>
          <a:srcRect l="12207" r="42309"/>
          <a:stretch/>
        </p:blipFill>
        <p:spPr>
          <a:xfrm>
            <a:off x="0" y="154305"/>
            <a:ext cx="2011600" cy="1286370"/>
          </a:xfrm>
          <a:prstGeom prst="rect">
            <a:avLst/>
          </a:prstGeom>
          <a:noFill/>
          <a:ln>
            <a:noFill/>
          </a:ln>
        </p:spPr>
      </p:pic>
      <p:pic>
        <p:nvPicPr>
          <p:cNvPr id="117" name="Google Shape;117;p3"/>
          <p:cNvPicPr preferRelativeResize="0"/>
          <p:nvPr/>
        </p:nvPicPr>
        <p:blipFill rotWithShape="1">
          <a:blip r:embed="rId4">
            <a:alphaModFix/>
          </a:blip>
          <a:srcRect/>
          <a:stretch/>
        </p:blipFill>
        <p:spPr>
          <a:xfrm>
            <a:off x="11002319" y="1440675"/>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500"/>
                                        <p:tgtEl>
                                          <p:spTgt spid="11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5">
                                            <p:txEl>
                                              <p:pRg st="0" end="0"/>
                                            </p:txEl>
                                          </p:spTgt>
                                        </p:tgtEl>
                                        <p:attrNameLst>
                                          <p:attrName>style.visibility</p:attrName>
                                        </p:attrNameLst>
                                      </p:cBhvr>
                                      <p:to>
                                        <p:strVal val="visible"/>
                                      </p:to>
                                    </p:set>
                                    <p:anim calcmode="lin" valueType="num">
                                      <p:cBhvr additive="base">
                                        <p:cTn id="12" dur="500"/>
                                        <p:tgtEl>
                                          <p:spTgt spid="1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5">
                                            <p:txEl>
                                              <p:pRg st="1" end="1"/>
                                            </p:txEl>
                                          </p:spTgt>
                                        </p:tgtEl>
                                        <p:attrNameLst>
                                          <p:attrName>style.visibility</p:attrName>
                                        </p:attrNameLst>
                                      </p:cBhvr>
                                      <p:to>
                                        <p:strVal val="visible"/>
                                      </p:to>
                                    </p:set>
                                    <p:anim calcmode="lin" valueType="num">
                                      <p:cBhvr additive="base">
                                        <p:cTn id="17" dur="500"/>
                                        <p:tgtEl>
                                          <p:spTgt spid="1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5">
                                            <p:txEl>
                                              <p:pRg st="2" end="2"/>
                                            </p:txEl>
                                          </p:spTgt>
                                        </p:tgtEl>
                                        <p:attrNameLst>
                                          <p:attrName>style.visibility</p:attrName>
                                        </p:attrNameLst>
                                      </p:cBhvr>
                                      <p:to>
                                        <p:strVal val="visible"/>
                                      </p:to>
                                    </p:set>
                                    <p:anim calcmode="lin" valueType="num">
                                      <p:cBhvr additive="base">
                                        <p:cTn id="22" dur="500"/>
                                        <p:tgtEl>
                                          <p:spTgt spid="1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5">
                                            <p:txEl>
                                              <p:pRg st="3" end="3"/>
                                            </p:txEl>
                                          </p:spTgt>
                                        </p:tgtEl>
                                        <p:attrNameLst>
                                          <p:attrName>style.visibility</p:attrName>
                                        </p:attrNameLst>
                                      </p:cBhvr>
                                      <p:to>
                                        <p:strVal val="visible"/>
                                      </p:to>
                                    </p:set>
                                    <p:anim calcmode="lin" valueType="num">
                                      <p:cBhvr additive="base">
                                        <p:cTn id="27" dur="500"/>
                                        <p:tgtEl>
                                          <p:spTgt spid="1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5">
                                            <p:txEl>
                                              <p:pRg st="4" end="4"/>
                                            </p:txEl>
                                          </p:spTgt>
                                        </p:tgtEl>
                                        <p:attrNameLst>
                                          <p:attrName>style.visibility</p:attrName>
                                        </p:attrNameLst>
                                      </p:cBhvr>
                                      <p:to>
                                        <p:strVal val="visible"/>
                                      </p:to>
                                    </p:set>
                                    <p:anim calcmode="lin" valueType="num">
                                      <p:cBhvr additive="base">
                                        <p:cTn id="32" dur="500"/>
                                        <p:tgtEl>
                                          <p:spTgt spid="1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5">
                                            <p:txEl>
                                              <p:pRg st="5" end="5"/>
                                            </p:txEl>
                                          </p:spTgt>
                                        </p:tgtEl>
                                        <p:attrNameLst>
                                          <p:attrName>style.visibility</p:attrName>
                                        </p:attrNameLst>
                                      </p:cBhvr>
                                      <p:to>
                                        <p:strVal val="visible"/>
                                      </p:to>
                                    </p:set>
                                    <p:anim calcmode="lin" valueType="num">
                                      <p:cBhvr additive="base">
                                        <p:cTn id="37" dur="500"/>
                                        <p:tgtEl>
                                          <p:spTgt spid="11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15">
                                            <p:txEl>
                                              <p:pRg st="6" end="6"/>
                                            </p:txEl>
                                          </p:spTgt>
                                        </p:tgtEl>
                                        <p:attrNameLst>
                                          <p:attrName>style.visibility</p:attrName>
                                        </p:attrNameLst>
                                      </p:cBhvr>
                                      <p:to>
                                        <p:strVal val="visible"/>
                                      </p:to>
                                    </p:set>
                                    <p:anim calcmode="lin" valueType="num">
                                      <p:cBhvr additive="base">
                                        <p:cTn id="42" dur="500"/>
                                        <p:tgtEl>
                                          <p:spTgt spid="11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15">
                                            <p:txEl>
                                              <p:pRg st="7" end="7"/>
                                            </p:txEl>
                                          </p:spTgt>
                                        </p:tgtEl>
                                        <p:attrNameLst>
                                          <p:attrName>style.visibility</p:attrName>
                                        </p:attrNameLst>
                                      </p:cBhvr>
                                      <p:to>
                                        <p:strVal val="visible"/>
                                      </p:to>
                                    </p:set>
                                    <p:anim calcmode="lin" valueType="num">
                                      <p:cBhvr additive="base">
                                        <p:cTn id="47" dur="500"/>
                                        <p:tgtEl>
                                          <p:spTgt spid="11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7"/>
                                        </p:tgtEl>
                                        <p:attrNameLst>
                                          <p:attrName>style.visibility</p:attrName>
                                        </p:attrNameLst>
                                      </p:cBhvr>
                                      <p:to>
                                        <p:strVal val="visible"/>
                                      </p:to>
                                    </p:set>
                                    <p:animEffect transition="in" filter="fade">
                                      <p:cBhvr>
                                        <p:cTn id="52" dur="5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a:spLocks noGrp="1"/>
          </p:cNvSpPr>
          <p:nvPr>
            <p:ph type="subTitle" idx="1"/>
          </p:nvPr>
        </p:nvSpPr>
        <p:spPr>
          <a:xfrm>
            <a:off x="1475462" y="568713"/>
            <a:ext cx="9144000" cy="5633304"/>
          </a:xfrm>
          <a:prstGeom prst="rect">
            <a:avLst/>
          </a:prstGeom>
          <a:noFill/>
          <a:ln>
            <a:noFill/>
          </a:ln>
        </p:spPr>
        <p:txBody>
          <a:bodyPr spcFirstLastPara="1" wrap="square" lIns="91425" tIns="45700" rIns="91425" bIns="45700" anchor="t" anchorCtr="0">
            <a:normAutofit fontScale="32500" lnSpcReduction="20000"/>
          </a:bodyPr>
          <a:lstStyle/>
          <a:p>
            <a:pPr marL="0" lvl="0" indent="0" algn="ctr" rtl="0">
              <a:lnSpc>
                <a:spcPct val="100000"/>
              </a:lnSpc>
              <a:spcBef>
                <a:spcPts val="0"/>
              </a:spcBef>
              <a:spcAft>
                <a:spcPts val="0"/>
              </a:spcAft>
              <a:buClr>
                <a:srgbClr val="244061"/>
              </a:buClr>
              <a:buSzPct val="100000"/>
              <a:buNone/>
            </a:pPr>
            <a:r>
              <a:rPr lang="en-GB" sz="17200" b="1">
                <a:solidFill>
                  <a:srgbClr val="244061"/>
                </a:solidFill>
              </a:rPr>
              <a:t>Choosing an EPQ topic</a:t>
            </a:r>
            <a:endParaRPr/>
          </a:p>
          <a:p>
            <a:pPr marL="0" lvl="0" indent="0" algn="ctr" rtl="0">
              <a:lnSpc>
                <a:spcPct val="100000"/>
              </a:lnSpc>
              <a:spcBef>
                <a:spcPts val="624"/>
              </a:spcBef>
              <a:spcAft>
                <a:spcPts val="0"/>
              </a:spcAft>
              <a:buClr>
                <a:srgbClr val="938953"/>
              </a:buClr>
              <a:buSzPct val="100000"/>
              <a:buNone/>
            </a:pPr>
            <a:endParaRPr sz="9600">
              <a:solidFill>
                <a:srgbClr val="244061"/>
              </a:solidFill>
            </a:endParaRPr>
          </a:p>
          <a:p>
            <a:pPr marL="0" lvl="0" indent="0" algn="ctr" rtl="0">
              <a:lnSpc>
                <a:spcPct val="100000"/>
              </a:lnSpc>
              <a:spcBef>
                <a:spcPts val="624"/>
              </a:spcBef>
              <a:spcAft>
                <a:spcPts val="0"/>
              </a:spcAft>
              <a:buClr>
                <a:srgbClr val="244061"/>
              </a:buClr>
              <a:buSzPct val="100000"/>
              <a:buNone/>
            </a:pPr>
            <a:r>
              <a:rPr lang="en-GB" sz="9600">
                <a:solidFill>
                  <a:srgbClr val="244061"/>
                </a:solidFill>
              </a:rPr>
              <a:t>You can study any topic you wish – but  it’s a good idea to choose something related to the subject that you intend to study at university. </a:t>
            </a:r>
            <a:endParaRPr/>
          </a:p>
          <a:p>
            <a:pPr marL="0" lvl="0" indent="0" algn="ctr" rtl="0">
              <a:lnSpc>
                <a:spcPct val="100000"/>
              </a:lnSpc>
              <a:spcBef>
                <a:spcPts val="624"/>
              </a:spcBef>
              <a:spcAft>
                <a:spcPts val="0"/>
              </a:spcAft>
              <a:buClr>
                <a:srgbClr val="244061"/>
              </a:buClr>
              <a:buSzPct val="100000"/>
              <a:buNone/>
            </a:pPr>
            <a:r>
              <a:rPr lang="en-GB" sz="9600">
                <a:solidFill>
                  <a:srgbClr val="244061"/>
                </a:solidFill>
              </a:rPr>
              <a:t>An EPQ gives you the opportunity to expand learning in an area that really interests you, so don’t be afraid to go  beyond your A-level syllabus. </a:t>
            </a:r>
            <a:endParaRPr/>
          </a:p>
          <a:p>
            <a:pPr marL="0" lvl="0" indent="0" algn="ctr" rtl="0">
              <a:lnSpc>
                <a:spcPct val="100000"/>
              </a:lnSpc>
              <a:spcBef>
                <a:spcPts val="624"/>
              </a:spcBef>
              <a:spcAft>
                <a:spcPts val="0"/>
              </a:spcAft>
              <a:buClr>
                <a:srgbClr val="244061"/>
              </a:buClr>
              <a:buSzPct val="100000"/>
              <a:buNone/>
            </a:pPr>
            <a:r>
              <a:rPr lang="en-GB" sz="9600">
                <a:solidFill>
                  <a:srgbClr val="244061"/>
                </a:solidFill>
              </a:rPr>
              <a:t>Do try to be specific, as it will help you to  focus your research and develop a great  project. </a:t>
            </a:r>
            <a:endParaRPr/>
          </a:p>
          <a:p>
            <a:pPr marL="0" lvl="0" indent="0" algn="ctr" rtl="0">
              <a:lnSpc>
                <a:spcPct val="100000"/>
              </a:lnSpc>
              <a:spcBef>
                <a:spcPts val="624"/>
              </a:spcBef>
              <a:spcAft>
                <a:spcPts val="0"/>
              </a:spcAft>
              <a:buClr>
                <a:srgbClr val="244061"/>
              </a:buClr>
              <a:buSzPct val="100000"/>
              <a:buNone/>
            </a:pPr>
            <a:r>
              <a:rPr lang="en-GB" sz="9600">
                <a:solidFill>
                  <a:srgbClr val="244061"/>
                </a:solidFill>
              </a:rPr>
              <a:t>Whatever you choose, remember that you must agree your title with your EPQ supervisor. </a:t>
            </a:r>
            <a:endParaRPr/>
          </a:p>
        </p:txBody>
      </p:sp>
      <p:pic>
        <p:nvPicPr>
          <p:cNvPr id="123" name="Google Shape;123;p4"/>
          <p:cNvPicPr preferRelativeResize="0"/>
          <p:nvPr/>
        </p:nvPicPr>
        <p:blipFill rotWithShape="1">
          <a:blip r:embed="rId3">
            <a:alphaModFix/>
          </a:blip>
          <a:srcRect/>
          <a:stretch/>
        </p:blipFill>
        <p:spPr>
          <a:xfrm>
            <a:off x="10880035" y="1162878"/>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anim calcmode="lin" valueType="num">
                                      <p:cBhvr additive="base">
                                        <p:cTn id="7" dur="500"/>
                                        <p:tgtEl>
                                          <p:spTgt spid="1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2">
                                            <p:txEl>
                                              <p:pRg st="1" end="1"/>
                                            </p:txEl>
                                          </p:spTgt>
                                        </p:tgtEl>
                                        <p:attrNameLst>
                                          <p:attrName>style.visibility</p:attrName>
                                        </p:attrNameLst>
                                      </p:cBhvr>
                                      <p:to>
                                        <p:strVal val="visible"/>
                                      </p:to>
                                    </p:set>
                                    <p:anim calcmode="lin" valueType="num">
                                      <p:cBhvr additive="base">
                                        <p:cTn id="12" dur="500"/>
                                        <p:tgtEl>
                                          <p:spTgt spid="1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2">
                                            <p:txEl>
                                              <p:pRg st="2" end="2"/>
                                            </p:txEl>
                                          </p:spTgt>
                                        </p:tgtEl>
                                        <p:attrNameLst>
                                          <p:attrName>style.visibility</p:attrName>
                                        </p:attrNameLst>
                                      </p:cBhvr>
                                      <p:to>
                                        <p:strVal val="visible"/>
                                      </p:to>
                                    </p:set>
                                    <p:anim calcmode="lin" valueType="num">
                                      <p:cBhvr additive="base">
                                        <p:cTn id="17" dur="500"/>
                                        <p:tgtEl>
                                          <p:spTgt spid="1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2">
                                            <p:txEl>
                                              <p:pRg st="3" end="3"/>
                                            </p:txEl>
                                          </p:spTgt>
                                        </p:tgtEl>
                                        <p:attrNameLst>
                                          <p:attrName>style.visibility</p:attrName>
                                        </p:attrNameLst>
                                      </p:cBhvr>
                                      <p:to>
                                        <p:strVal val="visible"/>
                                      </p:to>
                                    </p:set>
                                    <p:anim calcmode="lin" valueType="num">
                                      <p:cBhvr additive="base">
                                        <p:cTn id="22" dur="500"/>
                                        <p:tgtEl>
                                          <p:spTgt spid="12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2">
                                            <p:txEl>
                                              <p:pRg st="4" end="4"/>
                                            </p:txEl>
                                          </p:spTgt>
                                        </p:tgtEl>
                                        <p:attrNameLst>
                                          <p:attrName>style.visibility</p:attrName>
                                        </p:attrNameLst>
                                      </p:cBhvr>
                                      <p:to>
                                        <p:strVal val="visible"/>
                                      </p:to>
                                    </p:set>
                                    <p:anim calcmode="lin" valueType="num">
                                      <p:cBhvr additive="base">
                                        <p:cTn id="27" dur="500"/>
                                        <p:tgtEl>
                                          <p:spTgt spid="12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2">
                                            <p:txEl>
                                              <p:pRg st="5" end="5"/>
                                            </p:txEl>
                                          </p:spTgt>
                                        </p:tgtEl>
                                        <p:attrNameLst>
                                          <p:attrName>style.visibility</p:attrName>
                                        </p:attrNameLst>
                                      </p:cBhvr>
                                      <p:to>
                                        <p:strVal val="visible"/>
                                      </p:to>
                                    </p:set>
                                    <p:anim calcmode="lin" valueType="num">
                                      <p:cBhvr additive="base">
                                        <p:cTn id="32" dur="500"/>
                                        <p:tgtEl>
                                          <p:spTgt spid="12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3"/>
                                        </p:tgtEl>
                                        <p:attrNameLst>
                                          <p:attrName>style.visibility</p:attrName>
                                        </p:attrNameLst>
                                      </p:cBhvr>
                                      <p:to>
                                        <p:strVal val="visible"/>
                                      </p:to>
                                    </p:set>
                                    <p:animEffect transition="in" filter="fade">
                                      <p:cBhvr>
                                        <p:cTn id="37" dur="5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subTitle" idx="1"/>
          </p:nvPr>
        </p:nvSpPr>
        <p:spPr>
          <a:xfrm>
            <a:off x="1475462" y="568713"/>
            <a:ext cx="9144000" cy="5633304"/>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244061"/>
              </a:buClr>
              <a:buSzPct val="100000"/>
              <a:buNone/>
            </a:pPr>
            <a:r>
              <a:rPr lang="en-GB" sz="17200" b="1">
                <a:solidFill>
                  <a:srgbClr val="244061"/>
                </a:solidFill>
              </a:rPr>
              <a:t>How is an EPQ completed?</a:t>
            </a:r>
            <a:endParaRPr/>
          </a:p>
          <a:p>
            <a:pPr marL="0" lvl="0" indent="0" algn="ctr" rtl="0">
              <a:lnSpc>
                <a:spcPct val="100000"/>
              </a:lnSpc>
              <a:spcBef>
                <a:spcPts val="480"/>
              </a:spcBef>
              <a:spcAft>
                <a:spcPts val="0"/>
              </a:spcAft>
              <a:buClr>
                <a:srgbClr val="938953"/>
              </a:buClr>
              <a:buSzPct val="100000"/>
              <a:buNone/>
            </a:pPr>
            <a:endParaRPr sz="9600">
              <a:solidFill>
                <a:srgbClr val="244061"/>
              </a:solidFill>
            </a:endParaRPr>
          </a:p>
          <a:p>
            <a:pPr marL="0" lvl="0" indent="0" algn="ctr" rtl="0">
              <a:lnSpc>
                <a:spcPct val="100000"/>
              </a:lnSpc>
              <a:spcBef>
                <a:spcPts val="480"/>
              </a:spcBef>
              <a:spcAft>
                <a:spcPts val="0"/>
              </a:spcAft>
              <a:buClr>
                <a:srgbClr val="244061"/>
              </a:buClr>
              <a:buSzPct val="100000"/>
              <a:buNone/>
            </a:pPr>
            <a:r>
              <a:rPr lang="en-GB" sz="9600">
                <a:solidFill>
                  <a:srgbClr val="244061"/>
                </a:solidFill>
              </a:rPr>
              <a:t>All projects must include a written report of at least 1000 words although a written dissertation normally has a word count of 4000-5000 words.</a:t>
            </a:r>
            <a:endParaRPr sz="9600">
              <a:solidFill>
                <a:srgbClr val="244061"/>
              </a:solidFill>
            </a:endParaRPr>
          </a:p>
          <a:p>
            <a:pPr marL="0" lvl="0" indent="0" algn="ctr" rtl="0">
              <a:lnSpc>
                <a:spcPct val="100000"/>
              </a:lnSpc>
              <a:spcBef>
                <a:spcPts val="480"/>
              </a:spcBef>
              <a:spcAft>
                <a:spcPts val="0"/>
              </a:spcAft>
              <a:buClr>
                <a:srgbClr val="244061"/>
              </a:buClr>
              <a:buSzPct val="100000"/>
              <a:buNone/>
            </a:pPr>
            <a:r>
              <a:rPr lang="en-GB" sz="9600">
                <a:solidFill>
                  <a:srgbClr val="244061"/>
                </a:solidFill>
              </a:rPr>
              <a:t> </a:t>
            </a:r>
            <a:endParaRPr/>
          </a:p>
          <a:p>
            <a:pPr marL="0" lvl="0" indent="0" algn="ctr" rtl="0">
              <a:lnSpc>
                <a:spcPct val="100000"/>
              </a:lnSpc>
              <a:spcBef>
                <a:spcPts val="480"/>
              </a:spcBef>
              <a:spcAft>
                <a:spcPts val="0"/>
              </a:spcAft>
              <a:buClr>
                <a:srgbClr val="244061"/>
              </a:buClr>
              <a:buSzPct val="100000"/>
              <a:buNone/>
            </a:pPr>
            <a:r>
              <a:rPr lang="en-GB" sz="9600">
                <a:solidFill>
                  <a:srgbClr val="244061"/>
                </a:solidFill>
              </a:rPr>
              <a:t>However, the outcome of the EPQ can be almost anything. For example: a dissertation, an artefact or model, a performance, a short film, a website or piece of software, a design or blueprints. </a:t>
            </a:r>
            <a:endParaRPr/>
          </a:p>
          <a:p>
            <a:pPr marL="0" lvl="0" indent="0" algn="ctr" rtl="0">
              <a:lnSpc>
                <a:spcPct val="100000"/>
              </a:lnSpc>
              <a:spcBef>
                <a:spcPts val="480"/>
              </a:spcBef>
              <a:spcAft>
                <a:spcPts val="0"/>
              </a:spcAft>
              <a:buClr>
                <a:srgbClr val="938953"/>
              </a:buClr>
              <a:buSzPct val="100000"/>
              <a:buNone/>
            </a:pPr>
            <a:endParaRPr sz="9600">
              <a:solidFill>
                <a:srgbClr val="244061"/>
              </a:solidFill>
            </a:endParaRPr>
          </a:p>
          <a:p>
            <a:pPr marL="0" lvl="0" indent="0" algn="ctr" rtl="0">
              <a:lnSpc>
                <a:spcPct val="100000"/>
              </a:lnSpc>
              <a:spcBef>
                <a:spcPts val="480"/>
              </a:spcBef>
              <a:spcAft>
                <a:spcPts val="0"/>
              </a:spcAft>
              <a:buClr>
                <a:srgbClr val="244061"/>
              </a:buClr>
              <a:buSzPct val="100000"/>
              <a:buNone/>
            </a:pPr>
            <a:r>
              <a:rPr lang="en-GB" sz="9600">
                <a:solidFill>
                  <a:srgbClr val="244061"/>
                </a:solidFill>
              </a:rPr>
              <a:t>Once complete, you must also give a  short presentation about your project.</a:t>
            </a:r>
            <a:endParaRPr/>
          </a:p>
        </p:txBody>
      </p:sp>
      <p:pic>
        <p:nvPicPr>
          <p:cNvPr id="129" name="Google Shape;129;p5" descr="Fiction in the pandemic - The Boston Globe"/>
          <p:cNvPicPr preferRelativeResize="0"/>
          <p:nvPr/>
        </p:nvPicPr>
        <p:blipFill rotWithShape="1">
          <a:blip r:embed="rId3">
            <a:alphaModFix/>
          </a:blip>
          <a:srcRect/>
          <a:stretch/>
        </p:blipFill>
        <p:spPr>
          <a:xfrm>
            <a:off x="176591" y="154305"/>
            <a:ext cx="1587264" cy="1155152"/>
          </a:xfrm>
          <a:prstGeom prst="rect">
            <a:avLst/>
          </a:prstGeom>
          <a:noFill/>
          <a:ln>
            <a:noFill/>
          </a:ln>
        </p:spPr>
      </p:pic>
      <p:pic>
        <p:nvPicPr>
          <p:cNvPr id="130" name="Google Shape;130;p5"/>
          <p:cNvPicPr preferRelativeResize="0"/>
          <p:nvPr/>
        </p:nvPicPr>
        <p:blipFill rotWithShape="1">
          <a:blip r:embed="rId4">
            <a:alphaModFix/>
          </a:blip>
          <a:srcRect/>
          <a:stretch/>
        </p:blipFill>
        <p:spPr>
          <a:xfrm>
            <a:off x="11002319" y="1309457"/>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500"/>
                                        <p:tgtEl>
                                          <p:spTgt spid="12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8">
                                            <p:txEl>
                                              <p:pRg st="0" end="0"/>
                                            </p:txEl>
                                          </p:spTgt>
                                        </p:tgtEl>
                                        <p:attrNameLst>
                                          <p:attrName>style.visibility</p:attrName>
                                        </p:attrNameLst>
                                      </p:cBhvr>
                                      <p:to>
                                        <p:strVal val="visible"/>
                                      </p:to>
                                    </p:set>
                                    <p:anim calcmode="lin" valueType="num">
                                      <p:cBhvr additive="base">
                                        <p:cTn id="12" dur="500"/>
                                        <p:tgtEl>
                                          <p:spTgt spid="1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8">
                                            <p:txEl>
                                              <p:pRg st="1" end="1"/>
                                            </p:txEl>
                                          </p:spTgt>
                                        </p:tgtEl>
                                        <p:attrNameLst>
                                          <p:attrName>style.visibility</p:attrName>
                                        </p:attrNameLst>
                                      </p:cBhvr>
                                      <p:to>
                                        <p:strVal val="visible"/>
                                      </p:to>
                                    </p:set>
                                    <p:anim calcmode="lin" valueType="num">
                                      <p:cBhvr additive="base">
                                        <p:cTn id="17" dur="500"/>
                                        <p:tgtEl>
                                          <p:spTgt spid="12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8">
                                            <p:txEl>
                                              <p:pRg st="2" end="2"/>
                                            </p:txEl>
                                          </p:spTgt>
                                        </p:tgtEl>
                                        <p:attrNameLst>
                                          <p:attrName>style.visibility</p:attrName>
                                        </p:attrNameLst>
                                      </p:cBhvr>
                                      <p:to>
                                        <p:strVal val="visible"/>
                                      </p:to>
                                    </p:set>
                                    <p:anim calcmode="lin" valueType="num">
                                      <p:cBhvr additive="base">
                                        <p:cTn id="22" dur="500"/>
                                        <p:tgtEl>
                                          <p:spTgt spid="12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8">
                                            <p:txEl>
                                              <p:pRg st="3" end="3"/>
                                            </p:txEl>
                                          </p:spTgt>
                                        </p:tgtEl>
                                        <p:attrNameLst>
                                          <p:attrName>style.visibility</p:attrName>
                                        </p:attrNameLst>
                                      </p:cBhvr>
                                      <p:to>
                                        <p:strVal val="visible"/>
                                      </p:to>
                                    </p:set>
                                    <p:anim calcmode="lin" valueType="num">
                                      <p:cBhvr additive="base">
                                        <p:cTn id="27" dur="500"/>
                                        <p:tgtEl>
                                          <p:spTgt spid="12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8">
                                            <p:txEl>
                                              <p:pRg st="4" end="4"/>
                                            </p:txEl>
                                          </p:spTgt>
                                        </p:tgtEl>
                                        <p:attrNameLst>
                                          <p:attrName>style.visibility</p:attrName>
                                        </p:attrNameLst>
                                      </p:cBhvr>
                                      <p:to>
                                        <p:strVal val="visible"/>
                                      </p:to>
                                    </p:set>
                                    <p:anim calcmode="lin" valueType="num">
                                      <p:cBhvr additive="base">
                                        <p:cTn id="32" dur="500"/>
                                        <p:tgtEl>
                                          <p:spTgt spid="12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8">
                                            <p:txEl>
                                              <p:pRg st="5" end="5"/>
                                            </p:txEl>
                                          </p:spTgt>
                                        </p:tgtEl>
                                        <p:attrNameLst>
                                          <p:attrName>style.visibility</p:attrName>
                                        </p:attrNameLst>
                                      </p:cBhvr>
                                      <p:to>
                                        <p:strVal val="visible"/>
                                      </p:to>
                                    </p:set>
                                    <p:anim calcmode="lin" valueType="num">
                                      <p:cBhvr additive="base">
                                        <p:cTn id="37" dur="500"/>
                                        <p:tgtEl>
                                          <p:spTgt spid="12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28">
                                            <p:txEl>
                                              <p:pRg st="6" end="6"/>
                                            </p:txEl>
                                          </p:spTgt>
                                        </p:tgtEl>
                                        <p:attrNameLst>
                                          <p:attrName>style.visibility</p:attrName>
                                        </p:attrNameLst>
                                      </p:cBhvr>
                                      <p:to>
                                        <p:strVal val="visible"/>
                                      </p:to>
                                    </p:set>
                                    <p:anim calcmode="lin" valueType="num">
                                      <p:cBhvr additive="base">
                                        <p:cTn id="42" dur="500"/>
                                        <p:tgtEl>
                                          <p:spTgt spid="12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fade">
                                      <p:cBhvr>
                                        <p:cTn id="47" dur="50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6"/>
          <p:cNvSpPr txBox="1">
            <a:spLocks noGrp="1"/>
          </p:cNvSpPr>
          <p:nvPr>
            <p:ph type="subTitle" idx="1"/>
          </p:nvPr>
        </p:nvSpPr>
        <p:spPr>
          <a:xfrm>
            <a:off x="1475462" y="568713"/>
            <a:ext cx="9144000" cy="5633304"/>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244061"/>
              </a:buClr>
              <a:buSzPts val="4800"/>
              <a:buNone/>
            </a:pPr>
            <a:r>
              <a:rPr lang="en-GB" sz="4800" b="1">
                <a:solidFill>
                  <a:srgbClr val="244061"/>
                </a:solidFill>
              </a:rPr>
              <a:t>How is an EPQ assessed?</a:t>
            </a:r>
            <a:endParaRPr/>
          </a:p>
          <a:p>
            <a:pPr marL="0" lvl="0" indent="0" algn="ctr" rtl="0">
              <a:lnSpc>
                <a:spcPct val="100000"/>
              </a:lnSpc>
              <a:spcBef>
                <a:spcPts val="960"/>
              </a:spcBef>
              <a:spcAft>
                <a:spcPts val="0"/>
              </a:spcAft>
              <a:buClr>
                <a:srgbClr val="938953"/>
              </a:buClr>
              <a:buSzPts val="4800"/>
              <a:buNone/>
            </a:pPr>
            <a:endParaRPr sz="4800">
              <a:solidFill>
                <a:srgbClr val="244061"/>
              </a:solidFill>
            </a:endParaRPr>
          </a:p>
          <a:p>
            <a:pPr marL="0" lvl="0" indent="0" algn="ctr" rtl="0">
              <a:lnSpc>
                <a:spcPct val="100000"/>
              </a:lnSpc>
              <a:spcBef>
                <a:spcPts val="600"/>
              </a:spcBef>
              <a:spcAft>
                <a:spcPts val="0"/>
              </a:spcAft>
              <a:buClr>
                <a:srgbClr val="244061"/>
              </a:buClr>
              <a:buSzPts val="3000"/>
              <a:buNone/>
            </a:pPr>
            <a:r>
              <a:rPr lang="en-GB" sz="3000">
                <a:solidFill>
                  <a:srgbClr val="244061"/>
                </a:solidFill>
              </a:rPr>
              <a:t>Assessment is undertaken by your supervisor and externally moderated  by the exam board. Grades are  awarded in the range A*-E.</a:t>
            </a:r>
            <a:endParaRPr/>
          </a:p>
          <a:p>
            <a:pPr marL="0" lvl="0" indent="0" algn="ctr" rtl="0">
              <a:lnSpc>
                <a:spcPct val="100000"/>
              </a:lnSpc>
              <a:spcBef>
                <a:spcPts val="600"/>
              </a:spcBef>
              <a:spcAft>
                <a:spcPts val="0"/>
              </a:spcAft>
              <a:buClr>
                <a:srgbClr val="244061"/>
              </a:buClr>
              <a:buSzPts val="3000"/>
              <a:buNone/>
            </a:pPr>
            <a:r>
              <a:rPr lang="en-GB" sz="3000">
                <a:solidFill>
                  <a:srgbClr val="244061"/>
                </a:solidFill>
              </a:rPr>
              <a:t>You will be assessed in the following  areas: </a:t>
            </a:r>
            <a:endParaRPr/>
          </a:p>
          <a:p>
            <a:pPr marL="914400" lvl="1" indent="-457200" algn="ctr" rtl="0">
              <a:lnSpc>
                <a:spcPct val="100000"/>
              </a:lnSpc>
              <a:spcBef>
                <a:spcPts val="520"/>
              </a:spcBef>
              <a:spcAft>
                <a:spcPts val="0"/>
              </a:spcAft>
              <a:buClr>
                <a:srgbClr val="244061"/>
              </a:buClr>
              <a:buSzPts val="2600"/>
              <a:buFont typeface="Arial"/>
              <a:buChar char="•"/>
            </a:pPr>
            <a:r>
              <a:rPr lang="en-GB" sz="2600">
                <a:solidFill>
                  <a:srgbClr val="244061"/>
                </a:solidFill>
              </a:rPr>
              <a:t>Management </a:t>
            </a:r>
            <a:endParaRPr/>
          </a:p>
          <a:p>
            <a:pPr marL="914400" lvl="1" indent="-457200" algn="ctr" rtl="0">
              <a:lnSpc>
                <a:spcPct val="100000"/>
              </a:lnSpc>
              <a:spcBef>
                <a:spcPts val="520"/>
              </a:spcBef>
              <a:spcAft>
                <a:spcPts val="0"/>
              </a:spcAft>
              <a:buClr>
                <a:srgbClr val="244061"/>
              </a:buClr>
              <a:buSzPts val="2600"/>
              <a:buFont typeface="Arial"/>
              <a:buChar char="•"/>
            </a:pPr>
            <a:r>
              <a:rPr lang="en-GB" sz="2600">
                <a:solidFill>
                  <a:srgbClr val="244061"/>
                </a:solidFill>
              </a:rPr>
              <a:t>Use of resources </a:t>
            </a:r>
            <a:endParaRPr/>
          </a:p>
          <a:p>
            <a:pPr marL="914400" lvl="1" indent="-457200" algn="ctr" rtl="0">
              <a:lnSpc>
                <a:spcPct val="100000"/>
              </a:lnSpc>
              <a:spcBef>
                <a:spcPts val="520"/>
              </a:spcBef>
              <a:spcAft>
                <a:spcPts val="0"/>
              </a:spcAft>
              <a:buClr>
                <a:srgbClr val="244061"/>
              </a:buClr>
              <a:buSzPts val="2600"/>
              <a:buFont typeface="Arial"/>
              <a:buChar char="•"/>
            </a:pPr>
            <a:r>
              <a:rPr lang="en-GB" sz="2600">
                <a:solidFill>
                  <a:srgbClr val="244061"/>
                </a:solidFill>
              </a:rPr>
              <a:t>Development and realisation </a:t>
            </a:r>
            <a:endParaRPr/>
          </a:p>
          <a:p>
            <a:pPr marL="914400" lvl="1" indent="-457200" algn="ctr" rtl="0">
              <a:lnSpc>
                <a:spcPct val="100000"/>
              </a:lnSpc>
              <a:spcBef>
                <a:spcPts val="520"/>
              </a:spcBef>
              <a:spcAft>
                <a:spcPts val="0"/>
              </a:spcAft>
              <a:buClr>
                <a:srgbClr val="244061"/>
              </a:buClr>
              <a:buSzPts val="2600"/>
              <a:buFont typeface="Arial"/>
              <a:buChar char="•"/>
            </a:pPr>
            <a:r>
              <a:rPr lang="en-GB" sz="2600">
                <a:solidFill>
                  <a:srgbClr val="244061"/>
                </a:solidFill>
              </a:rPr>
              <a:t>Objectives and achievement</a:t>
            </a:r>
            <a:endParaRPr/>
          </a:p>
        </p:txBody>
      </p:sp>
      <p:pic>
        <p:nvPicPr>
          <p:cNvPr id="136" name="Google Shape;136;p6" descr="Fiction in the pandemic - The Boston Globe"/>
          <p:cNvPicPr preferRelativeResize="0"/>
          <p:nvPr/>
        </p:nvPicPr>
        <p:blipFill rotWithShape="1">
          <a:blip r:embed="rId3">
            <a:alphaModFix/>
          </a:blip>
          <a:srcRect/>
          <a:stretch/>
        </p:blipFill>
        <p:spPr>
          <a:xfrm>
            <a:off x="176591" y="154305"/>
            <a:ext cx="1587264" cy="1155152"/>
          </a:xfrm>
          <a:prstGeom prst="rect">
            <a:avLst/>
          </a:prstGeom>
          <a:noFill/>
          <a:ln>
            <a:noFill/>
          </a:ln>
        </p:spPr>
      </p:pic>
      <p:pic>
        <p:nvPicPr>
          <p:cNvPr id="137" name="Google Shape;137;p6"/>
          <p:cNvPicPr preferRelativeResize="0"/>
          <p:nvPr/>
        </p:nvPicPr>
        <p:blipFill rotWithShape="1">
          <a:blip r:embed="rId4">
            <a:alphaModFix/>
          </a:blip>
          <a:srcRect/>
          <a:stretch/>
        </p:blipFill>
        <p:spPr>
          <a:xfrm>
            <a:off x="10827026" y="1309457"/>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 calcmode="lin" valueType="num">
                                      <p:cBhvr additive="base">
                                        <p:cTn id="7" dur="500"/>
                                        <p:tgtEl>
                                          <p:spTgt spid="13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5">
                                            <p:txEl>
                                              <p:pRg st="0" end="0"/>
                                            </p:txEl>
                                          </p:spTgt>
                                        </p:tgtEl>
                                        <p:attrNameLst>
                                          <p:attrName>style.visibility</p:attrName>
                                        </p:attrNameLst>
                                      </p:cBhvr>
                                      <p:to>
                                        <p:strVal val="visible"/>
                                      </p:to>
                                    </p:set>
                                    <p:anim calcmode="lin" valueType="num">
                                      <p:cBhvr additive="base">
                                        <p:cTn id="12" dur="500"/>
                                        <p:tgtEl>
                                          <p:spTgt spid="1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5">
                                            <p:txEl>
                                              <p:pRg st="1" end="1"/>
                                            </p:txEl>
                                          </p:spTgt>
                                        </p:tgtEl>
                                        <p:attrNameLst>
                                          <p:attrName>style.visibility</p:attrName>
                                        </p:attrNameLst>
                                      </p:cBhvr>
                                      <p:to>
                                        <p:strVal val="visible"/>
                                      </p:to>
                                    </p:set>
                                    <p:anim calcmode="lin" valueType="num">
                                      <p:cBhvr additive="base">
                                        <p:cTn id="17" dur="500"/>
                                        <p:tgtEl>
                                          <p:spTgt spid="1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5">
                                            <p:txEl>
                                              <p:pRg st="2" end="2"/>
                                            </p:txEl>
                                          </p:spTgt>
                                        </p:tgtEl>
                                        <p:attrNameLst>
                                          <p:attrName>style.visibility</p:attrName>
                                        </p:attrNameLst>
                                      </p:cBhvr>
                                      <p:to>
                                        <p:strVal val="visible"/>
                                      </p:to>
                                    </p:set>
                                    <p:anim calcmode="lin" valueType="num">
                                      <p:cBhvr additive="base">
                                        <p:cTn id="22" dur="500"/>
                                        <p:tgtEl>
                                          <p:spTgt spid="1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5">
                                            <p:txEl>
                                              <p:pRg st="3" end="3"/>
                                            </p:txEl>
                                          </p:spTgt>
                                        </p:tgtEl>
                                        <p:attrNameLst>
                                          <p:attrName>style.visibility</p:attrName>
                                        </p:attrNameLst>
                                      </p:cBhvr>
                                      <p:to>
                                        <p:strVal val="visible"/>
                                      </p:to>
                                    </p:set>
                                    <p:anim calcmode="lin" valueType="num">
                                      <p:cBhvr additive="base">
                                        <p:cTn id="27" dur="500"/>
                                        <p:tgtEl>
                                          <p:spTgt spid="1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35">
                                            <p:txEl>
                                              <p:pRg st="4" end="4"/>
                                            </p:txEl>
                                          </p:spTgt>
                                        </p:tgtEl>
                                        <p:attrNameLst>
                                          <p:attrName>style.visibility</p:attrName>
                                        </p:attrNameLst>
                                      </p:cBhvr>
                                      <p:to>
                                        <p:strVal val="visible"/>
                                      </p:to>
                                    </p:set>
                                    <p:anim calcmode="lin" valueType="num">
                                      <p:cBhvr additive="base">
                                        <p:cTn id="32" dur="500"/>
                                        <p:tgtEl>
                                          <p:spTgt spid="1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5">
                                            <p:txEl>
                                              <p:pRg st="5" end="5"/>
                                            </p:txEl>
                                          </p:spTgt>
                                        </p:tgtEl>
                                        <p:attrNameLst>
                                          <p:attrName>style.visibility</p:attrName>
                                        </p:attrNameLst>
                                      </p:cBhvr>
                                      <p:to>
                                        <p:strVal val="visible"/>
                                      </p:to>
                                    </p:set>
                                    <p:anim calcmode="lin" valueType="num">
                                      <p:cBhvr additive="base">
                                        <p:cTn id="37" dur="500"/>
                                        <p:tgtEl>
                                          <p:spTgt spid="13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35">
                                            <p:txEl>
                                              <p:pRg st="6" end="6"/>
                                            </p:txEl>
                                          </p:spTgt>
                                        </p:tgtEl>
                                        <p:attrNameLst>
                                          <p:attrName>style.visibility</p:attrName>
                                        </p:attrNameLst>
                                      </p:cBhvr>
                                      <p:to>
                                        <p:strVal val="visible"/>
                                      </p:to>
                                    </p:set>
                                    <p:anim calcmode="lin" valueType="num">
                                      <p:cBhvr additive="base">
                                        <p:cTn id="42" dur="500"/>
                                        <p:tgtEl>
                                          <p:spTgt spid="13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35">
                                            <p:txEl>
                                              <p:pRg st="7" end="7"/>
                                            </p:txEl>
                                          </p:spTgt>
                                        </p:tgtEl>
                                        <p:attrNameLst>
                                          <p:attrName>style.visibility</p:attrName>
                                        </p:attrNameLst>
                                      </p:cBhvr>
                                      <p:to>
                                        <p:strVal val="visible"/>
                                      </p:to>
                                    </p:set>
                                    <p:anim calcmode="lin" valueType="num">
                                      <p:cBhvr additive="base">
                                        <p:cTn id="47" dur="500"/>
                                        <p:tgtEl>
                                          <p:spTgt spid="13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7"/>
                                        </p:tgtEl>
                                        <p:attrNameLst>
                                          <p:attrName>style.visibility</p:attrName>
                                        </p:attrNameLst>
                                      </p:cBhvr>
                                      <p:to>
                                        <p:strVal val="visible"/>
                                      </p:to>
                                    </p:set>
                                    <p:animEffect transition="in" filter="fade">
                                      <p:cBhvr>
                                        <p:cTn id="52" dur="5000"/>
                                        <p:tgtEl>
                                          <p:spTgt spid="13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7"/>
                                        </p:tgtEl>
                                        <p:attrNameLst>
                                          <p:attrName>style.visibility</p:attrName>
                                        </p:attrNameLst>
                                      </p:cBhvr>
                                      <p:to>
                                        <p:strVal val="visible"/>
                                      </p:to>
                                    </p:set>
                                    <p:animEffect transition="in" filter="fade">
                                      <p:cBhvr>
                                        <p:cTn id="57" dur="1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7"/>
          <p:cNvSpPr txBox="1">
            <a:spLocks noGrp="1"/>
          </p:cNvSpPr>
          <p:nvPr>
            <p:ph type="subTitle" idx="1"/>
          </p:nvPr>
        </p:nvSpPr>
        <p:spPr>
          <a:xfrm>
            <a:off x="1475462" y="568713"/>
            <a:ext cx="9144000" cy="5633304"/>
          </a:xfrm>
          <a:prstGeom prst="rect">
            <a:avLst/>
          </a:prstGeom>
          <a:noFill/>
          <a:ln>
            <a:noFill/>
          </a:ln>
        </p:spPr>
        <p:txBody>
          <a:bodyPr spcFirstLastPara="1" wrap="square" lIns="91425" tIns="45700" rIns="91425" bIns="45700" anchor="t" anchorCtr="0">
            <a:normAutofit fontScale="40000" lnSpcReduction="20000"/>
          </a:bodyPr>
          <a:lstStyle/>
          <a:p>
            <a:pPr marL="0" lvl="0" indent="0" algn="ctr" rtl="0">
              <a:lnSpc>
                <a:spcPct val="100000"/>
              </a:lnSpc>
              <a:spcBef>
                <a:spcPts val="0"/>
              </a:spcBef>
              <a:spcAft>
                <a:spcPts val="0"/>
              </a:spcAft>
              <a:buClr>
                <a:srgbClr val="244061"/>
              </a:buClr>
              <a:buSzPct val="100000"/>
              <a:buNone/>
            </a:pPr>
            <a:r>
              <a:rPr lang="en-GB" sz="14000" b="1">
                <a:solidFill>
                  <a:srgbClr val="244061"/>
                </a:solidFill>
              </a:rPr>
              <a:t>Top tips for EPQs</a:t>
            </a:r>
            <a:endParaRPr/>
          </a:p>
          <a:p>
            <a:pPr marL="0" lvl="0" indent="0" algn="ctr" rtl="0">
              <a:lnSpc>
                <a:spcPct val="100000"/>
              </a:lnSpc>
              <a:spcBef>
                <a:spcPts val="1120"/>
              </a:spcBef>
              <a:spcAft>
                <a:spcPts val="0"/>
              </a:spcAft>
              <a:buClr>
                <a:srgbClr val="938953"/>
              </a:buClr>
              <a:buSzPct val="100000"/>
              <a:buNone/>
            </a:pPr>
            <a:endParaRPr sz="14000">
              <a:solidFill>
                <a:srgbClr val="244061"/>
              </a:solidFill>
            </a:endParaRPr>
          </a:p>
          <a:p>
            <a:pPr marL="0" lvl="0" indent="0" algn="ctr" rtl="0">
              <a:lnSpc>
                <a:spcPct val="100000"/>
              </a:lnSpc>
              <a:spcBef>
                <a:spcPts val="400"/>
              </a:spcBef>
              <a:spcAft>
                <a:spcPts val="0"/>
              </a:spcAft>
              <a:buClr>
                <a:srgbClr val="244061"/>
              </a:buClr>
              <a:buSzPct val="100000"/>
              <a:buNone/>
            </a:pPr>
            <a:r>
              <a:rPr lang="en-GB" sz="5000">
                <a:solidFill>
                  <a:srgbClr val="244061"/>
                </a:solidFill>
              </a:rPr>
              <a:t>Set yourself deadlines for each area of your project to help you keep on track – and try to stick to these as much as possible. </a:t>
            </a:r>
            <a:endParaRPr/>
          </a:p>
          <a:p>
            <a:pPr marL="0" lvl="0" indent="0" algn="ctr" rtl="0">
              <a:lnSpc>
                <a:spcPct val="100000"/>
              </a:lnSpc>
              <a:spcBef>
                <a:spcPts val="400"/>
              </a:spcBef>
              <a:spcAft>
                <a:spcPts val="0"/>
              </a:spcAft>
              <a:buClr>
                <a:srgbClr val="244061"/>
              </a:buClr>
              <a:buSzPct val="100000"/>
              <a:buNone/>
            </a:pPr>
            <a:r>
              <a:rPr lang="en-GB" sz="5000">
                <a:solidFill>
                  <a:srgbClr val="244061"/>
                </a:solidFill>
              </a:rPr>
              <a:t>Look at your resources – what time do you have available to work on the project? It may be worth scheduling this into a timetable. </a:t>
            </a:r>
            <a:endParaRPr/>
          </a:p>
          <a:p>
            <a:pPr marL="0" lvl="0" indent="0" algn="ctr" rtl="0">
              <a:lnSpc>
                <a:spcPct val="100000"/>
              </a:lnSpc>
              <a:spcBef>
                <a:spcPts val="400"/>
              </a:spcBef>
              <a:spcAft>
                <a:spcPts val="0"/>
              </a:spcAft>
              <a:buClr>
                <a:srgbClr val="244061"/>
              </a:buClr>
              <a:buSzPct val="100000"/>
              <a:buNone/>
            </a:pPr>
            <a:r>
              <a:rPr lang="en-GB" sz="5000">
                <a:solidFill>
                  <a:srgbClr val="244061"/>
                </a:solidFill>
              </a:rPr>
              <a:t>Choose a topic which really interests you and you want to find out more about. </a:t>
            </a:r>
            <a:endParaRPr/>
          </a:p>
          <a:p>
            <a:pPr marL="0" lvl="0" indent="0" algn="ctr" rtl="0">
              <a:lnSpc>
                <a:spcPct val="100000"/>
              </a:lnSpc>
              <a:spcBef>
                <a:spcPts val="400"/>
              </a:spcBef>
              <a:spcAft>
                <a:spcPts val="0"/>
              </a:spcAft>
              <a:buClr>
                <a:srgbClr val="244061"/>
              </a:buClr>
              <a:buSzPct val="100000"/>
              <a:buNone/>
            </a:pPr>
            <a:r>
              <a:rPr lang="en-GB" sz="5000">
                <a:solidFill>
                  <a:srgbClr val="244061"/>
                </a:solidFill>
              </a:rPr>
              <a:t>Make sure the research question you choose is manageable – and make sure you have enough time available and the skills required to complete the question. </a:t>
            </a:r>
            <a:endParaRPr/>
          </a:p>
          <a:p>
            <a:pPr marL="0" lvl="0" indent="0" algn="ctr" rtl="0">
              <a:lnSpc>
                <a:spcPct val="100000"/>
              </a:lnSpc>
              <a:spcBef>
                <a:spcPts val="400"/>
              </a:spcBef>
              <a:spcAft>
                <a:spcPts val="0"/>
              </a:spcAft>
              <a:buClr>
                <a:srgbClr val="244061"/>
              </a:buClr>
              <a:buSzPct val="100000"/>
              <a:buNone/>
            </a:pPr>
            <a:r>
              <a:rPr lang="en-GB" sz="5000">
                <a:solidFill>
                  <a:srgbClr val="244061"/>
                </a:solidFill>
              </a:rPr>
              <a:t>Think about your future to keep motivated – the EPQ is worth up to 28 UCAS points, so by completing it, you could be a step nearer to securing your place at university. </a:t>
            </a:r>
            <a:endParaRPr/>
          </a:p>
          <a:p>
            <a:pPr marL="0" lvl="0" indent="0" algn="ctr" rtl="0">
              <a:lnSpc>
                <a:spcPct val="100000"/>
              </a:lnSpc>
              <a:spcBef>
                <a:spcPts val="400"/>
              </a:spcBef>
              <a:spcAft>
                <a:spcPts val="0"/>
              </a:spcAft>
              <a:buClr>
                <a:srgbClr val="244061"/>
              </a:buClr>
              <a:buSzPct val="100000"/>
              <a:buNone/>
            </a:pPr>
            <a:r>
              <a:rPr lang="en-GB" sz="5000">
                <a:solidFill>
                  <a:srgbClr val="244061"/>
                </a:solidFill>
              </a:rPr>
              <a:t>Refer to the assessment criteria to make sure that your  project will fulfil the requirements. </a:t>
            </a:r>
            <a:endParaRPr/>
          </a:p>
          <a:p>
            <a:pPr marL="0" lvl="0" indent="0" algn="ctr" rtl="0">
              <a:lnSpc>
                <a:spcPct val="100000"/>
              </a:lnSpc>
              <a:spcBef>
                <a:spcPts val="400"/>
              </a:spcBef>
              <a:spcAft>
                <a:spcPts val="0"/>
              </a:spcAft>
              <a:buClr>
                <a:srgbClr val="244061"/>
              </a:buClr>
              <a:buSzPct val="100000"/>
              <a:buNone/>
            </a:pPr>
            <a:r>
              <a:rPr lang="en-GB" sz="5000">
                <a:solidFill>
                  <a:srgbClr val="244061"/>
                </a:solidFill>
              </a:rPr>
              <a:t>Don’t forget to ask for help when needed – your supervisor is there to support you through the project.</a:t>
            </a:r>
            <a:endParaRPr/>
          </a:p>
        </p:txBody>
      </p:sp>
      <p:pic>
        <p:nvPicPr>
          <p:cNvPr id="143" name="Google Shape;143;p7" descr="Meetings top tips and questions to ask - Devon Information Advice &amp; Support"/>
          <p:cNvPicPr preferRelativeResize="0"/>
          <p:nvPr/>
        </p:nvPicPr>
        <p:blipFill rotWithShape="1">
          <a:blip r:embed="rId3">
            <a:alphaModFix/>
          </a:blip>
          <a:srcRect/>
          <a:stretch/>
        </p:blipFill>
        <p:spPr>
          <a:xfrm>
            <a:off x="194385" y="154305"/>
            <a:ext cx="1281077" cy="1281077"/>
          </a:xfrm>
          <a:prstGeom prst="rect">
            <a:avLst/>
          </a:prstGeom>
          <a:noFill/>
          <a:ln>
            <a:noFill/>
          </a:ln>
        </p:spPr>
      </p:pic>
      <p:pic>
        <p:nvPicPr>
          <p:cNvPr id="144" name="Google Shape;144;p7"/>
          <p:cNvPicPr preferRelativeResize="0"/>
          <p:nvPr/>
        </p:nvPicPr>
        <p:blipFill rotWithShape="1">
          <a:blip r:embed="rId4">
            <a:alphaModFix/>
          </a:blip>
          <a:srcRect/>
          <a:stretch/>
        </p:blipFill>
        <p:spPr>
          <a:xfrm>
            <a:off x="10853530" y="1130582"/>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 calcmode="lin" valueType="num">
                                      <p:cBhvr additive="base">
                                        <p:cTn id="7" dur="500"/>
                                        <p:tgtEl>
                                          <p:spTgt spid="14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2">
                                            <p:txEl>
                                              <p:pRg st="0" end="0"/>
                                            </p:txEl>
                                          </p:spTgt>
                                        </p:tgtEl>
                                        <p:attrNameLst>
                                          <p:attrName>style.visibility</p:attrName>
                                        </p:attrNameLst>
                                      </p:cBhvr>
                                      <p:to>
                                        <p:strVal val="visible"/>
                                      </p:to>
                                    </p:set>
                                    <p:anim calcmode="lin" valueType="num">
                                      <p:cBhvr additive="base">
                                        <p:cTn id="12" dur="500"/>
                                        <p:tgtEl>
                                          <p:spTgt spid="1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2">
                                            <p:txEl>
                                              <p:pRg st="1" end="1"/>
                                            </p:txEl>
                                          </p:spTgt>
                                        </p:tgtEl>
                                        <p:attrNameLst>
                                          <p:attrName>style.visibility</p:attrName>
                                        </p:attrNameLst>
                                      </p:cBhvr>
                                      <p:to>
                                        <p:strVal val="visible"/>
                                      </p:to>
                                    </p:set>
                                    <p:anim calcmode="lin" valueType="num">
                                      <p:cBhvr additive="base">
                                        <p:cTn id="17" dur="500"/>
                                        <p:tgtEl>
                                          <p:spTgt spid="14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2">
                                            <p:txEl>
                                              <p:pRg st="2" end="2"/>
                                            </p:txEl>
                                          </p:spTgt>
                                        </p:tgtEl>
                                        <p:attrNameLst>
                                          <p:attrName>style.visibility</p:attrName>
                                        </p:attrNameLst>
                                      </p:cBhvr>
                                      <p:to>
                                        <p:strVal val="visible"/>
                                      </p:to>
                                    </p:set>
                                    <p:anim calcmode="lin" valueType="num">
                                      <p:cBhvr additive="base">
                                        <p:cTn id="22" dur="500"/>
                                        <p:tgtEl>
                                          <p:spTgt spid="14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2">
                                            <p:txEl>
                                              <p:pRg st="3" end="3"/>
                                            </p:txEl>
                                          </p:spTgt>
                                        </p:tgtEl>
                                        <p:attrNameLst>
                                          <p:attrName>style.visibility</p:attrName>
                                        </p:attrNameLst>
                                      </p:cBhvr>
                                      <p:to>
                                        <p:strVal val="visible"/>
                                      </p:to>
                                    </p:set>
                                    <p:anim calcmode="lin" valueType="num">
                                      <p:cBhvr additive="base">
                                        <p:cTn id="27" dur="500"/>
                                        <p:tgtEl>
                                          <p:spTgt spid="14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2">
                                            <p:txEl>
                                              <p:pRg st="4" end="4"/>
                                            </p:txEl>
                                          </p:spTgt>
                                        </p:tgtEl>
                                        <p:attrNameLst>
                                          <p:attrName>style.visibility</p:attrName>
                                        </p:attrNameLst>
                                      </p:cBhvr>
                                      <p:to>
                                        <p:strVal val="visible"/>
                                      </p:to>
                                    </p:set>
                                    <p:anim calcmode="lin" valueType="num">
                                      <p:cBhvr additive="base">
                                        <p:cTn id="32" dur="500"/>
                                        <p:tgtEl>
                                          <p:spTgt spid="14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2">
                                            <p:txEl>
                                              <p:pRg st="5" end="5"/>
                                            </p:txEl>
                                          </p:spTgt>
                                        </p:tgtEl>
                                        <p:attrNameLst>
                                          <p:attrName>style.visibility</p:attrName>
                                        </p:attrNameLst>
                                      </p:cBhvr>
                                      <p:to>
                                        <p:strVal val="visible"/>
                                      </p:to>
                                    </p:set>
                                    <p:anim calcmode="lin" valueType="num">
                                      <p:cBhvr additive="base">
                                        <p:cTn id="37" dur="500"/>
                                        <p:tgtEl>
                                          <p:spTgt spid="14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42">
                                            <p:txEl>
                                              <p:pRg st="6" end="6"/>
                                            </p:txEl>
                                          </p:spTgt>
                                        </p:tgtEl>
                                        <p:attrNameLst>
                                          <p:attrName>style.visibility</p:attrName>
                                        </p:attrNameLst>
                                      </p:cBhvr>
                                      <p:to>
                                        <p:strVal val="visible"/>
                                      </p:to>
                                    </p:set>
                                    <p:anim calcmode="lin" valueType="num">
                                      <p:cBhvr additive="base">
                                        <p:cTn id="42" dur="500"/>
                                        <p:tgtEl>
                                          <p:spTgt spid="14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42">
                                            <p:txEl>
                                              <p:pRg st="7" end="7"/>
                                            </p:txEl>
                                          </p:spTgt>
                                        </p:tgtEl>
                                        <p:attrNameLst>
                                          <p:attrName>style.visibility</p:attrName>
                                        </p:attrNameLst>
                                      </p:cBhvr>
                                      <p:to>
                                        <p:strVal val="visible"/>
                                      </p:to>
                                    </p:set>
                                    <p:anim calcmode="lin" valueType="num">
                                      <p:cBhvr additive="base">
                                        <p:cTn id="47" dur="500"/>
                                        <p:tgtEl>
                                          <p:spTgt spid="14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42">
                                            <p:txEl>
                                              <p:pRg st="8" end="8"/>
                                            </p:txEl>
                                          </p:spTgt>
                                        </p:tgtEl>
                                        <p:attrNameLst>
                                          <p:attrName>style.visibility</p:attrName>
                                        </p:attrNameLst>
                                      </p:cBhvr>
                                      <p:to>
                                        <p:strVal val="visible"/>
                                      </p:to>
                                    </p:set>
                                    <p:anim calcmode="lin" valueType="num">
                                      <p:cBhvr additive="base">
                                        <p:cTn id="52" dur="500"/>
                                        <p:tgtEl>
                                          <p:spTgt spid="14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4"/>
                                        </p:tgtEl>
                                        <p:attrNameLst>
                                          <p:attrName>style.visibility</p:attrName>
                                        </p:attrNameLst>
                                      </p:cBhvr>
                                      <p:to>
                                        <p:strVal val="visible"/>
                                      </p:to>
                                    </p:set>
                                    <p:animEffect transition="in" filter="fade">
                                      <p:cBhvr>
                                        <p:cTn id="57" dur="50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8"/>
          <p:cNvSpPr txBox="1">
            <a:spLocks noGrp="1"/>
          </p:cNvSpPr>
          <p:nvPr>
            <p:ph type="subTitle" idx="1"/>
          </p:nvPr>
        </p:nvSpPr>
        <p:spPr>
          <a:xfrm>
            <a:off x="1524000" y="1549208"/>
            <a:ext cx="9144000" cy="319507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244061"/>
              </a:buClr>
              <a:buSzPts val="9600"/>
              <a:buNone/>
            </a:pPr>
            <a:r>
              <a:rPr lang="en-GB" sz="9600" b="1">
                <a:solidFill>
                  <a:srgbClr val="244061"/>
                </a:solidFill>
              </a:rPr>
              <a:t>The Assessment Objectives </a:t>
            </a:r>
            <a:endParaRPr/>
          </a:p>
          <a:p>
            <a:pPr marL="0" lvl="0" indent="0" algn="ctr" rtl="0">
              <a:lnSpc>
                <a:spcPct val="100000"/>
              </a:lnSpc>
              <a:spcBef>
                <a:spcPts val="2800"/>
              </a:spcBef>
              <a:spcAft>
                <a:spcPts val="0"/>
              </a:spcAft>
              <a:buClr>
                <a:srgbClr val="938953"/>
              </a:buClr>
              <a:buSzPts val="14000"/>
              <a:buNone/>
            </a:pPr>
            <a:endParaRPr sz="14000">
              <a:solidFill>
                <a:srgbClr val="24406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anim calcmode="lin" valueType="num">
                                      <p:cBhvr additive="base">
                                        <p:cTn id="7" dur="500"/>
                                        <p:tgtEl>
                                          <p:spTgt spid="14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9">
                                            <p:txEl>
                                              <p:pRg st="1" end="1"/>
                                            </p:txEl>
                                          </p:spTgt>
                                        </p:tgtEl>
                                        <p:attrNameLst>
                                          <p:attrName>style.visibility</p:attrName>
                                        </p:attrNameLst>
                                      </p:cBhvr>
                                      <p:to>
                                        <p:strVal val="visible"/>
                                      </p:to>
                                    </p:set>
                                    <p:anim calcmode="lin" valueType="num">
                                      <p:cBhvr additive="base">
                                        <p:cTn id="12" dur="500"/>
                                        <p:tgtEl>
                                          <p:spTgt spid="14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2379</Words>
  <Application>Microsoft Office PowerPoint</Application>
  <PresentationFormat>Widescreen</PresentationFormat>
  <Paragraphs>287</Paragraphs>
  <Slides>34</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Quattrocento Sans</vt:lpstr>
      <vt:lpstr>Arial</vt:lpstr>
      <vt:lpstr>Calibri</vt:lpstr>
      <vt:lpstr>Office Theme</vt:lpstr>
      <vt:lpstr>EPQ preparation Please complete before your first lesson.</vt:lpstr>
      <vt:lpstr>TASK ONE - read the following slides to ensure you understand what the qualification entails. You can listen to the voiceovers too.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Production Log    (Before you read the next few slides, read through the production log you have been sent).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TASK TWO - start thinking about your topic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look forward to seeing you soon.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EPQ preparation Please complete before your first lesson.</dc:title>
  <dc:creator>c.bishop@finhampark.co.uk</dc:creator>
  <cp:lastModifiedBy>Suzie Green</cp:lastModifiedBy>
  <cp:revision>1</cp:revision>
  <dcterms:created xsi:type="dcterms:W3CDTF">2009-10-12T11:35:45Z</dcterms:created>
  <dcterms:modified xsi:type="dcterms:W3CDTF">2025-08-12T09:21:30Z</dcterms:modified>
</cp:coreProperties>
</file>